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69" r:id="rId2"/>
  </p:sldMasterIdLst>
  <p:notesMasterIdLst>
    <p:notesMasterId r:id="rId3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12192000" cy="6858000"/>
  <p:notesSz cx="6858000" cy="9144000"/>
  <p:embeddedFontLst>
    <p:embeddedFont>
      <p:font typeface="Libre Franklin Medium" panose="020F0502020204030204" pitchFamily="2" charset="0"/>
      <p:regular r:id="rId31"/>
      <p:bold r:id="rId32"/>
      <p:italic r:id="rId33"/>
      <p:boldItalic r:id="rId34"/>
    </p:embeddedFont>
    <p:embeddedFont>
      <p:font typeface="Open Sans" panose="020B0606030504020204" pitchFamily="34" charset="0"/>
      <p:regular r:id="rId35"/>
      <p:bold r:id="rId36"/>
      <p:italic r:id="rId37"/>
      <p:boldItalic r:id="rId38"/>
    </p:embeddedFont>
    <p:embeddedFont>
      <p:font typeface="Roboto" panose="02000000000000000000"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984">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ge1iV4WE3iRYiYH9b5P+q5zZZnc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orient="horz" pos="2160"/>
        <p:guide pos="398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customschemas.google.com/relationships/presentationmetadata" Target="metadata"/><Relationship Id="rId20" Type="http://schemas.openxmlformats.org/officeDocument/2006/relationships/slide" Target="slides/slide18.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MB</a:t>
            </a:r>
            <a:endParaRPr/>
          </a:p>
        </p:txBody>
      </p:sp>
      <p:sp>
        <p:nvSpPr>
          <p:cNvPr id="223" name="Google Shape;22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JA</a:t>
            </a:r>
            <a:endParaRPr/>
          </a:p>
        </p:txBody>
      </p:sp>
      <p:sp>
        <p:nvSpPr>
          <p:cNvPr id="287" name="Google Shape;28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6dee37b55d_0_5:notes"/>
          <p:cNvSpPr>
            <a:spLocks noGrp="1" noRot="1" noChangeAspect="1"/>
          </p:cNvSpPr>
          <p:nvPr>
            <p:ph type="sldImg" idx="2"/>
          </p:nvPr>
        </p:nvSpPr>
        <p:spPr>
          <a:xfrm>
            <a:off x="679056" y="1124060"/>
            <a:ext cx="5352900" cy="3036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g36dee37b55d_0_5:notes"/>
          <p:cNvSpPr txBox="1">
            <a:spLocks noGrp="1"/>
          </p:cNvSpPr>
          <p:nvPr>
            <p:ph type="body" idx="1"/>
          </p:nvPr>
        </p:nvSpPr>
        <p:spPr>
          <a:xfrm>
            <a:off x="671085" y="4329117"/>
            <a:ext cx="5368800" cy="3541800"/>
          </a:xfrm>
          <a:prstGeom prst="rect">
            <a:avLst/>
          </a:prstGeom>
          <a:noFill/>
          <a:ln>
            <a:noFill/>
          </a:ln>
        </p:spPr>
        <p:txBody>
          <a:bodyPr spcFirstLastPara="1" wrap="square" lIns="89550" tIns="44775" rIns="89550" bIns="44775" anchor="t" anchorCtr="0">
            <a:noAutofit/>
          </a:bodyPr>
          <a:lstStyle/>
          <a:p>
            <a:pPr marL="0" lvl="0" indent="0" algn="l" rtl="0">
              <a:lnSpc>
                <a:spcPct val="100000"/>
              </a:lnSpc>
              <a:spcBef>
                <a:spcPts val="0"/>
              </a:spcBef>
              <a:spcAft>
                <a:spcPts val="0"/>
              </a:spcAft>
              <a:buSzPts val="1400"/>
              <a:buNone/>
            </a:pPr>
            <a:r>
              <a:rPr lang="en-US"/>
              <a:t>JA</a:t>
            </a:r>
            <a:endParaRPr/>
          </a:p>
        </p:txBody>
      </p:sp>
      <p:sp>
        <p:nvSpPr>
          <p:cNvPr id="297" name="Google Shape;297;g36dee37b55d_0_5:notes"/>
          <p:cNvSpPr txBox="1">
            <a:spLocks noGrp="1"/>
          </p:cNvSpPr>
          <p:nvPr>
            <p:ph type="sldNum" idx="12"/>
          </p:nvPr>
        </p:nvSpPr>
        <p:spPr>
          <a:xfrm>
            <a:off x="3801260" y="8544230"/>
            <a:ext cx="2907900" cy="451500"/>
          </a:xfrm>
          <a:prstGeom prst="rect">
            <a:avLst/>
          </a:prstGeom>
          <a:noFill/>
          <a:ln>
            <a:noFill/>
          </a:ln>
        </p:spPr>
        <p:txBody>
          <a:bodyPr spcFirstLastPara="1" wrap="square" lIns="89550" tIns="44775" rIns="89550" bIns="447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 JA</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100000"/>
              </a:lnSpc>
              <a:spcBef>
                <a:spcPts val="0"/>
              </a:spcBef>
              <a:spcAft>
                <a:spcPts val="0"/>
              </a:spcAft>
              <a:buSzPts val="1400"/>
              <a:buNone/>
            </a:pPr>
            <a:r>
              <a:rPr lang="en-US"/>
              <a:t>JA</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6dee37b55d_0_10:notes"/>
          <p:cNvSpPr>
            <a:spLocks noGrp="1" noRot="1" noChangeAspect="1"/>
          </p:cNvSpPr>
          <p:nvPr>
            <p:ph type="sldImg" idx="2"/>
          </p:nvPr>
        </p:nvSpPr>
        <p:spPr>
          <a:xfrm>
            <a:off x="679056" y="1124060"/>
            <a:ext cx="5352900" cy="3036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36dee37b55d_0_10:notes"/>
          <p:cNvSpPr txBox="1">
            <a:spLocks noGrp="1"/>
          </p:cNvSpPr>
          <p:nvPr>
            <p:ph type="body" idx="1"/>
          </p:nvPr>
        </p:nvSpPr>
        <p:spPr>
          <a:xfrm>
            <a:off x="671085" y="4329117"/>
            <a:ext cx="5368800" cy="3541800"/>
          </a:xfrm>
          <a:prstGeom prst="rect">
            <a:avLst/>
          </a:prstGeom>
          <a:noFill/>
          <a:ln>
            <a:noFill/>
          </a:ln>
        </p:spPr>
        <p:txBody>
          <a:bodyPr spcFirstLastPara="1" wrap="square" lIns="89550" tIns="44775" rIns="89550" bIns="44775" anchor="t" anchorCtr="0">
            <a:noAutofit/>
          </a:bodyPr>
          <a:lstStyle/>
          <a:p>
            <a:pPr marL="0" lvl="0" indent="0" algn="l" rtl="0">
              <a:lnSpc>
                <a:spcPct val="100000"/>
              </a:lnSpc>
              <a:spcBef>
                <a:spcPts val="0"/>
              </a:spcBef>
              <a:spcAft>
                <a:spcPts val="0"/>
              </a:spcAft>
              <a:buSzPts val="1400"/>
              <a:buNone/>
            </a:pPr>
            <a:r>
              <a:rPr lang="en-US"/>
              <a:t>JA</a:t>
            </a:r>
            <a:endParaRPr/>
          </a:p>
        </p:txBody>
      </p:sp>
      <p:sp>
        <p:nvSpPr>
          <p:cNvPr id="317" name="Google Shape;317;g36dee37b55d_0_10:notes"/>
          <p:cNvSpPr txBox="1">
            <a:spLocks noGrp="1"/>
          </p:cNvSpPr>
          <p:nvPr>
            <p:ph type="sldNum" idx="12"/>
          </p:nvPr>
        </p:nvSpPr>
        <p:spPr>
          <a:xfrm>
            <a:off x="3801260" y="8544230"/>
            <a:ext cx="2907900" cy="451500"/>
          </a:xfrm>
          <a:prstGeom prst="rect">
            <a:avLst/>
          </a:prstGeom>
          <a:noFill/>
          <a:ln>
            <a:noFill/>
          </a:ln>
        </p:spPr>
        <p:txBody>
          <a:bodyPr spcFirstLastPara="1" wrap="square" lIns="89550" tIns="44775" rIns="89550" bIns="447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8e1917a52d_0_16: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g38e1917a52d_0_16: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endParaRPr/>
          </a:p>
        </p:txBody>
      </p:sp>
      <p:sp>
        <p:nvSpPr>
          <p:cNvPr id="323" name="Google Shape;323;g38e1917a52d_0_16:notes"/>
          <p:cNvSpPr txBox="1">
            <a:spLocks noGrp="1"/>
          </p:cNvSpPr>
          <p:nvPr>
            <p:ph type="sldNum" idx="12"/>
          </p:nvPr>
        </p:nvSpPr>
        <p:spPr>
          <a:xfrm>
            <a:off x="3884613" y="8685213"/>
            <a:ext cx="2971800" cy="459000"/>
          </a:xfrm>
          <a:prstGeom prst="rect">
            <a:avLst/>
          </a:prstGeom>
          <a:noFill/>
          <a:ln>
            <a:noFill/>
          </a:ln>
        </p:spPr>
        <p:txBody>
          <a:bodyPr spcFirstLastPara="1" wrap="square" lIns="91325" tIns="45650" rIns="91325" bIns="4565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8e1917a52d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2" name="Google Shape;332;g38e1917a52d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JA</a:t>
            </a:r>
            <a:endParaRPr/>
          </a:p>
        </p:txBody>
      </p:sp>
      <p:sp>
        <p:nvSpPr>
          <p:cNvPr id="338" name="Google Shape;33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38e1917a52d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JA</a:t>
            </a:r>
            <a:endParaRPr/>
          </a:p>
        </p:txBody>
      </p:sp>
      <p:sp>
        <p:nvSpPr>
          <p:cNvPr id="344" name="Google Shape;344;g38e1917a52d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8e1917a52d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JA</a:t>
            </a:r>
            <a:endParaRPr/>
          </a:p>
        </p:txBody>
      </p:sp>
      <p:sp>
        <p:nvSpPr>
          <p:cNvPr id="351" name="Google Shape;351;g38e1917a52d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MB</a:t>
            </a:r>
            <a:endParaRPr/>
          </a:p>
        </p:txBody>
      </p:sp>
      <p:sp>
        <p:nvSpPr>
          <p:cNvPr id="230" name="Google Shape;230;p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rPr>
              <a:t>2</a:t>
            </a:fld>
            <a:endParaRPr sz="1200">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3562ac7f4e5_0_598:notes"/>
          <p:cNvSpPr>
            <a:spLocks noGrp="1" noRot="1" noChangeAspect="1"/>
          </p:cNvSpPr>
          <p:nvPr>
            <p:ph type="sldImg" idx="2"/>
          </p:nvPr>
        </p:nvSpPr>
        <p:spPr>
          <a:xfrm>
            <a:off x="679056" y="1124060"/>
            <a:ext cx="5352900" cy="3036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g3562ac7f4e5_0_598:notes"/>
          <p:cNvSpPr txBox="1">
            <a:spLocks noGrp="1"/>
          </p:cNvSpPr>
          <p:nvPr>
            <p:ph type="body" idx="1"/>
          </p:nvPr>
        </p:nvSpPr>
        <p:spPr>
          <a:xfrm>
            <a:off x="671085" y="4329117"/>
            <a:ext cx="5368800" cy="3541800"/>
          </a:xfrm>
          <a:prstGeom prst="rect">
            <a:avLst/>
          </a:prstGeom>
          <a:noFill/>
          <a:ln>
            <a:noFill/>
          </a:ln>
        </p:spPr>
        <p:txBody>
          <a:bodyPr spcFirstLastPara="1" wrap="square" lIns="89550" tIns="44775" rIns="89550" bIns="44775" anchor="t" anchorCtr="0">
            <a:noAutofit/>
          </a:bodyPr>
          <a:lstStyle/>
          <a:p>
            <a:pPr marL="0" lvl="0" indent="0" algn="l" rtl="0">
              <a:lnSpc>
                <a:spcPct val="100000"/>
              </a:lnSpc>
              <a:spcBef>
                <a:spcPts val="0"/>
              </a:spcBef>
              <a:spcAft>
                <a:spcPts val="0"/>
              </a:spcAft>
              <a:buSzPts val="1400"/>
              <a:buNone/>
            </a:pPr>
            <a:r>
              <a:rPr lang="en-US"/>
              <a:t>MB</a:t>
            </a:r>
            <a:endParaRPr/>
          </a:p>
        </p:txBody>
      </p:sp>
      <p:sp>
        <p:nvSpPr>
          <p:cNvPr id="359" name="Google Shape;359;g3562ac7f4e5_0_598:notes"/>
          <p:cNvSpPr txBox="1">
            <a:spLocks noGrp="1"/>
          </p:cNvSpPr>
          <p:nvPr>
            <p:ph type="sldNum" idx="12"/>
          </p:nvPr>
        </p:nvSpPr>
        <p:spPr>
          <a:xfrm>
            <a:off x="3801260" y="8544230"/>
            <a:ext cx="2907900" cy="451500"/>
          </a:xfrm>
          <a:prstGeom prst="rect">
            <a:avLst/>
          </a:prstGeom>
          <a:noFill/>
          <a:ln>
            <a:noFill/>
          </a:ln>
        </p:spPr>
        <p:txBody>
          <a:bodyPr spcFirstLastPara="1" wrap="square" lIns="89550" tIns="44775" rIns="89550" bIns="447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7aeaf3b2db_0_0:notes"/>
          <p:cNvSpPr txBox="1">
            <a:spLocks noGrp="1"/>
          </p:cNvSpPr>
          <p:nvPr>
            <p:ph type="body" idx="1"/>
          </p:nvPr>
        </p:nvSpPr>
        <p:spPr>
          <a:xfrm>
            <a:off x="662194" y="4285960"/>
            <a:ext cx="5297700" cy="3506700"/>
          </a:xfrm>
          <a:prstGeom prst="rect">
            <a:avLst/>
          </a:prstGeom>
          <a:noFill/>
          <a:ln>
            <a:noFill/>
          </a:ln>
        </p:spPr>
        <p:txBody>
          <a:bodyPr spcFirstLastPara="1" wrap="square" lIns="88525" tIns="44250" rIns="88525" bIns="44250" anchor="t" anchorCtr="0">
            <a:noAutofit/>
          </a:bodyPr>
          <a:lstStyle/>
          <a:p>
            <a:pPr marL="0" lvl="0" indent="0" algn="l" rtl="0">
              <a:lnSpc>
                <a:spcPct val="100000"/>
              </a:lnSpc>
              <a:spcBef>
                <a:spcPts val="0"/>
              </a:spcBef>
              <a:spcAft>
                <a:spcPts val="0"/>
              </a:spcAft>
              <a:buSzPts val="1400"/>
              <a:buNone/>
            </a:pPr>
            <a:endParaRPr/>
          </a:p>
        </p:txBody>
      </p:sp>
      <p:sp>
        <p:nvSpPr>
          <p:cNvPr id="364" name="Google Shape;364;g37aeaf3b2db_0_0:notes"/>
          <p:cNvSpPr>
            <a:spLocks noGrp="1" noRot="1" noChangeAspect="1"/>
          </p:cNvSpPr>
          <p:nvPr>
            <p:ph type="sldImg" idx="2"/>
          </p:nvPr>
        </p:nvSpPr>
        <p:spPr>
          <a:xfrm>
            <a:off x="662194" y="1113236"/>
            <a:ext cx="5297700" cy="3005700"/>
          </a:xfrm>
          <a:custGeom>
            <a:avLst/>
            <a:gdLst/>
            <a:ahLst/>
            <a:cxnLst/>
            <a:rect l="l" t="t" r="r" b="b"/>
            <a:pathLst>
              <a:path w="120000" h="120000" extrusionOk="0">
                <a:moveTo>
                  <a:pt x="0" y="0"/>
                </a:moveTo>
                <a:lnTo>
                  <a:pt x="120000" y="0"/>
                </a:lnTo>
                <a:lnTo>
                  <a:pt x="120000" y="120000"/>
                </a:lnTo>
                <a:lnTo>
                  <a:pt x="0" y="120000"/>
                </a:lnTo>
                <a:close/>
              </a:path>
            </a:pathLst>
          </a:custGeom>
          <a:noFill/>
          <a:ln w="123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3562ac7f4e5_0_603:notes"/>
          <p:cNvSpPr>
            <a:spLocks noGrp="1" noRot="1" noChangeAspect="1"/>
          </p:cNvSpPr>
          <p:nvPr>
            <p:ph type="sldImg" idx="2"/>
          </p:nvPr>
        </p:nvSpPr>
        <p:spPr>
          <a:xfrm>
            <a:off x="691319" y="1131790"/>
            <a:ext cx="5386500" cy="3057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3562ac7f4e5_0_603:notes"/>
          <p:cNvSpPr txBox="1">
            <a:spLocks noGrp="1"/>
          </p:cNvSpPr>
          <p:nvPr>
            <p:ph type="body" idx="1"/>
          </p:nvPr>
        </p:nvSpPr>
        <p:spPr>
          <a:xfrm>
            <a:off x="676910" y="4357392"/>
            <a:ext cx="5415300" cy="3564900"/>
          </a:xfrm>
          <a:prstGeom prst="rect">
            <a:avLst/>
          </a:prstGeom>
          <a:noFill/>
          <a:ln>
            <a:noFill/>
          </a:ln>
        </p:spPr>
        <p:txBody>
          <a:bodyPr spcFirstLastPara="1" wrap="square" lIns="90250" tIns="45125" rIns="90250" bIns="45125" anchor="t" anchorCtr="0">
            <a:noAutofit/>
          </a:bodyPr>
          <a:lstStyle/>
          <a:p>
            <a:pPr marL="0" lvl="0" indent="0" algn="l" rtl="0">
              <a:lnSpc>
                <a:spcPct val="100000"/>
              </a:lnSpc>
              <a:spcBef>
                <a:spcPts val="0"/>
              </a:spcBef>
              <a:spcAft>
                <a:spcPts val="0"/>
              </a:spcAft>
              <a:buSzPts val="1400"/>
              <a:buNone/>
            </a:pPr>
            <a:r>
              <a:rPr lang="en-US"/>
              <a:t>MB</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3562ac7f4e5_0_617:notes"/>
          <p:cNvSpPr>
            <a:spLocks noGrp="1" noRot="1" noChangeAspect="1"/>
          </p:cNvSpPr>
          <p:nvPr>
            <p:ph type="sldImg" idx="2"/>
          </p:nvPr>
        </p:nvSpPr>
        <p:spPr>
          <a:xfrm>
            <a:off x="691319" y="1131790"/>
            <a:ext cx="5386500" cy="3057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g3562ac7f4e5_0_617:notes"/>
          <p:cNvSpPr txBox="1">
            <a:spLocks noGrp="1"/>
          </p:cNvSpPr>
          <p:nvPr>
            <p:ph type="body" idx="1"/>
          </p:nvPr>
        </p:nvSpPr>
        <p:spPr>
          <a:xfrm>
            <a:off x="676910" y="4357392"/>
            <a:ext cx="5415300" cy="3564900"/>
          </a:xfrm>
          <a:prstGeom prst="rect">
            <a:avLst/>
          </a:prstGeom>
          <a:noFill/>
          <a:ln>
            <a:noFill/>
          </a:ln>
        </p:spPr>
        <p:txBody>
          <a:bodyPr spcFirstLastPara="1" wrap="square" lIns="90250" tIns="45125" rIns="90250" bIns="45125" anchor="t" anchorCtr="0">
            <a:noAutofit/>
          </a:bodyPr>
          <a:lstStyle/>
          <a:p>
            <a:pPr marL="0" lvl="0" indent="0" algn="l" rtl="0">
              <a:lnSpc>
                <a:spcPct val="100000"/>
              </a:lnSpc>
              <a:spcBef>
                <a:spcPts val="0"/>
              </a:spcBef>
              <a:spcAft>
                <a:spcPts val="0"/>
              </a:spcAft>
              <a:buSzPts val="1400"/>
              <a:buNone/>
            </a:pPr>
            <a:r>
              <a:rPr lang="en-US"/>
              <a:t>MB</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 MB</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562ac7f4e5_0_621:notes"/>
          <p:cNvSpPr>
            <a:spLocks noGrp="1" noRot="1" noChangeAspect="1"/>
          </p:cNvSpPr>
          <p:nvPr>
            <p:ph type="sldImg" idx="2"/>
          </p:nvPr>
        </p:nvSpPr>
        <p:spPr>
          <a:xfrm>
            <a:off x="691319" y="1131790"/>
            <a:ext cx="5386500" cy="3057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3562ac7f4e5_0_621:notes"/>
          <p:cNvSpPr txBox="1">
            <a:spLocks noGrp="1"/>
          </p:cNvSpPr>
          <p:nvPr>
            <p:ph type="body" idx="1"/>
          </p:nvPr>
        </p:nvSpPr>
        <p:spPr>
          <a:xfrm>
            <a:off x="676910" y="4357392"/>
            <a:ext cx="5415300" cy="3564900"/>
          </a:xfrm>
          <a:prstGeom prst="rect">
            <a:avLst/>
          </a:prstGeom>
          <a:noFill/>
          <a:ln>
            <a:noFill/>
          </a:ln>
        </p:spPr>
        <p:txBody>
          <a:bodyPr spcFirstLastPara="1" wrap="square" lIns="90250" tIns="45125" rIns="90250" bIns="45125" anchor="t" anchorCtr="0">
            <a:noAutofit/>
          </a:bodyPr>
          <a:lstStyle/>
          <a:p>
            <a:pPr marL="0" lvl="0" indent="0" algn="l" rtl="0">
              <a:lnSpc>
                <a:spcPct val="100000"/>
              </a:lnSpc>
              <a:spcBef>
                <a:spcPts val="0"/>
              </a:spcBef>
              <a:spcAft>
                <a:spcPts val="0"/>
              </a:spcAft>
              <a:buSzPts val="1400"/>
              <a:buNone/>
            </a:pPr>
            <a:r>
              <a:rPr lang="en-US"/>
              <a:t>MB</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36ef1c59179_0_1048: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g36ef1c59179_0_1048: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endParaRPr/>
          </a:p>
        </p:txBody>
      </p:sp>
      <p:sp>
        <p:nvSpPr>
          <p:cNvPr id="394" name="Google Shape;394;g36ef1c59179_0_1048:notes"/>
          <p:cNvSpPr txBox="1">
            <a:spLocks noGrp="1"/>
          </p:cNvSpPr>
          <p:nvPr>
            <p:ph type="sldNum" idx="12"/>
          </p:nvPr>
        </p:nvSpPr>
        <p:spPr>
          <a:xfrm>
            <a:off x="3884613" y="8685213"/>
            <a:ext cx="2971800" cy="459000"/>
          </a:xfrm>
          <a:prstGeom prst="rect">
            <a:avLst/>
          </a:prstGeom>
          <a:noFill/>
          <a:ln>
            <a:noFill/>
          </a:ln>
        </p:spPr>
        <p:txBody>
          <a:bodyPr spcFirstLastPara="1" wrap="square" lIns="91325" tIns="45650" rIns="91325" bIns="4565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ALL</a:t>
            </a:r>
            <a:endParaRPr/>
          </a:p>
        </p:txBody>
      </p:sp>
      <p:sp>
        <p:nvSpPr>
          <p:cNvPr id="400" name="Google Shape;400;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28600" marR="0" lvl="0" indent="0" algn="l" rtl="0">
              <a:lnSpc>
                <a:spcPct val="100000"/>
              </a:lnSpc>
              <a:spcBef>
                <a:spcPts val="0"/>
              </a:spcBef>
              <a:spcAft>
                <a:spcPts val="0"/>
              </a:spcAft>
              <a:buSzPts val="1400"/>
              <a:buNone/>
            </a:pPr>
            <a:r>
              <a:rPr lang="en-US"/>
              <a:t>MB</a:t>
            </a:r>
            <a:endParaRPr/>
          </a:p>
          <a:p>
            <a:pPr marL="457200" marR="0" lvl="0" indent="-22860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MB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 MB</a:t>
            </a:r>
            <a:endParaRPr/>
          </a:p>
          <a:p>
            <a:pPr marL="457200" marR="0" lvl="0" indent="-22860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MB</a:t>
            </a:r>
            <a:endParaRPr/>
          </a:p>
        </p:txBody>
      </p:sp>
      <p:sp>
        <p:nvSpPr>
          <p:cNvPr id="257" name="Google Shape;25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MB</a:t>
            </a:r>
            <a:endParaRPr/>
          </a:p>
        </p:txBody>
      </p:sp>
      <p:sp>
        <p:nvSpPr>
          <p:cNvPr id="262" name="Google Shape;26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6dee37b55d_0_0:notes"/>
          <p:cNvSpPr>
            <a:spLocks noGrp="1" noRot="1" noChangeAspect="1"/>
          </p:cNvSpPr>
          <p:nvPr>
            <p:ph type="sldImg" idx="2"/>
          </p:nvPr>
        </p:nvSpPr>
        <p:spPr>
          <a:xfrm>
            <a:off x="679056" y="1124060"/>
            <a:ext cx="5352900" cy="3036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36dee37b55d_0_0:notes"/>
          <p:cNvSpPr txBox="1">
            <a:spLocks noGrp="1"/>
          </p:cNvSpPr>
          <p:nvPr>
            <p:ph type="body" idx="1"/>
          </p:nvPr>
        </p:nvSpPr>
        <p:spPr>
          <a:xfrm>
            <a:off x="671085" y="4329117"/>
            <a:ext cx="5368800" cy="3541800"/>
          </a:xfrm>
          <a:prstGeom prst="rect">
            <a:avLst/>
          </a:prstGeom>
          <a:noFill/>
          <a:ln>
            <a:noFill/>
          </a:ln>
        </p:spPr>
        <p:txBody>
          <a:bodyPr spcFirstLastPara="1" wrap="square" lIns="89550" tIns="44775" rIns="89550" bIns="44775" anchor="t" anchorCtr="0">
            <a:noAutofit/>
          </a:bodyPr>
          <a:lstStyle/>
          <a:p>
            <a:pPr marL="0" lvl="0" indent="0" algn="l" rtl="0">
              <a:lnSpc>
                <a:spcPct val="100000"/>
              </a:lnSpc>
              <a:spcBef>
                <a:spcPts val="0"/>
              </a:spcBef>
              <a:spcAft>
                <a:spcPts val="0"/>
              </a:spcAft>
              <a:buSzPts val="1400"/>
              <a:buNone/>
            </a:pPr>
            <a:r>
              <a:rPr lang="en-US"/>
              <a:t>JA</a:t>
            </a:r>
            <a:endParaRPr/>
          </a:p>
        </p:txBody>
      </p:sp>
      <p:sp>
        <p:nvSpPr>
          <p:cNvPr id="269" name="Google Shape;269;g36dee37b55d_0_0:notes"/>
          <p:cNvSpPr txBox="1">
            <a:spLocks noGrp="1"/>
          </p:cNvSpPr>
          <p:nvPr>
            <p:ph type="sldNum" idx="12"/>
          </p:nvPr>
        </p:nvSpPr>
        <p:spPr>
          <a:xfrm>
            <a:off x="3801260" y="8544230"/>
            <a:ext cx="2907900" cy="451500"/>
          </a:xfrm>
          <a:prstGeom prst="rect">
            <a:avLst/>
          </a:prstGeom>
          <a:noFill/>
          <a:ln>
            <a:noFill/>
          </a:ln>
        </p:spPr>
        <p:txBody>
          <a:bodyPr spcFirstLastPara="1" wrap="square" lIns="89550" tIns="44775" rIns="89550" bIns="447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JA</a:t>
            </a:r>
            <a:endParaRPr/>
          </a:p>
        </p:txBody>
      </p:sp>
      <p:sp>
        <p:nvSpPr>
          <p:cNvPr id="274" name="Google Shape;27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White title slide">
    <p:spTree>
      <p:nvGrpSpPr>
        <p:cNvPr id="1" name="Shape 15"/>
        <p:cNvGrpSpPr/>
        <p:nvPr/>
      </p:nvGrpSpPr>
      <p:grpSpPr>
        <a:xfrm>
          <a:off x="0" y="0"/>
          <a:ext cx="0" cy="0"/>
          <a:chOff x="0" y="0"/>
          <a:chExt cx="0" cy="0"/>
        </a:xfrm>
      </p:grpSpPr>
      <p:sp>
        <p:nvSpPr>
          <p:cNvPr id="16" name="Google Shape;16;p56"/>
          <p:cNvSpPr txBox="1">
            <a:spLocks noGrp="1"/>
          </p:cNvSpPr>
          <p:nvPr>
            <p:ph type="body" idx="1"/>
          </p:nvPr>
        </p:nvSpPr>
        <p:spPr>
          <a:xfrm>
            <a:off x="1115568" y="2546885"/>
            <a:ext cx="10424160" cy="9144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0"/>
              </a:spcBef>
              <a:spcAft>
                <a:spcPts val="0"/>
              </a:spcAft>
              <a:buClr>
                <a:srgbClr val="606060"/>
              </a:buClr>
              <a:buSzPts val="4400"/>
              <a:buFont typeface="Arial"/>
              <a:buNone/>
              <a:defRPr sz="5400" b="1" i="0" u="none" strike="noStrike" cap="none">
                <a:solidFill>
                  <a:srgbClr val="193763"/>
                </a:solidFill>
                <a:latin typeface="Arial"/>
                <a:ea typeface="Arial"/>
                <a:cs typeface="Arial"/>
                <a:sym typeface="Arial"/>
              </a:defRPr>
            </a:lvl1pPr>
            <a:lvl2pPr marL="914400" marR="0" lvl="1" indent="-228600" algn="l">
              <a:lnSpc>
                <a:spcPct val="90000"/>
              </a:lnSpc>
              <a:spcBef>
                <a:spcPts val="600"/>
              </a:spcBef>
              <a:spcAft>
                <a:spcPts val="0"/>
              </a:spcAft>
              <a:buClr>
                <a:schemeClr val="dk1"/>
              </a:buClr>
              <a:buSzPts val="2400"/>
              <a:buFont typeface="Arial"/>
              <a:buNone/>
              <a:defRPr sz="2400" b="0" i="0" u="none" strike="noStrike" cap="none">
                <a:solidFill>
                  <a:schemeClr val="dk1"/>
                </a:solidFill>
                <a:latin typeface="Open Sans"/>
                <a:ea typeface="Open Sans"/>
                <a:cs typeface="Open Sans"/>
                <a:sym typeface="Open Sans"/>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a:ea typeface="Open Sans"/>
                <a:cs typeface="Open Sans"/>
                <a:sym typeface="Open Sans"/>
              </a:defRPr>
            </a:lvl3pPr>
            <a:lvl4pPr marL="1828800" marR="0" lvl="3"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4pPr>
            <a:lvl5pPr marL="2286000" marR="0" lvl="4"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 name="Google Shape;17;p56"/>
          <p:cNvSpPr txBox="1">
            <a:spLocks noGrp="1"/>
          </p:cNvSpPr>
          <p:nvPr>
            <p:ph type="body" idx="2"/>
          </p:nvPr>
        </p:nvSpPr>
        <p:spPr>
          <a:xfrm>
            <a:off x="1115568" y="3604597"/>
            <a:ext cx="8476107" cy="2862878"/>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0"/>
              </a:spcBef>
              <a:spcAft>
                <a:spcPts val="0"/>
              </a:spcAft>
              <a:buClr>
                <a:srgbClr val="606060"/>
              </a:buClr>
              <a:buSzPts val="2200"/>
              <a:buFont typeface="Arial"/>
              <a:buNone/>
              <a:defRPr sz="2800" b="0" i="0" u="none" strike="noStrike" cap="none">
                <a:solidFill>
                  <a:srgbClr val="193763"/>
                </a:solidFill>
                <a:latin typeface="Arial"/>
                <a:ea typeface="Arial"/>
                <a:cs typeface="Arial"/>
                <a:sym typeface="Arial"/>
              </a:defRPr>
            </a:lvl1pPr>
            <a:lvl2pPr marL="914400" marR="0" lvl="1" indent="-228600" algn="l">
              <a:lnSpc>
                <a:spcPct val="90000"/>
              </a:lnSpc>
              <a:spcBef>
                <a:spcPts val="600"/>
              </a:spcBef>
              <a:spcAft>
                <a:spcPts val="0"/>
              </a:spcAft>
              <a:buClr>
                <a:schemeClr val="dk1"/>
              </a:buClr>
              <a:buSzPts val="2400"/>
              <a:buFont typeface="Arial"/>
              <a:buNone/>
              <a:defRPr sz="2400" b="0" i="0" u="none" strike="noStrike" cap="none">
                <a:solidFill>
                  <a:schemeClr val="dk1"/>
                </a:solidFill>
                <a:latin typeface="Open Sans"/>
                <a:ea typeface="Open Sans"/>
                <a:cs typeface="Open Sans"/>
                <a:sym typeface="Open Sans"/>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a:ea typeface="Open Sans"/>
                <a:cs typeface="Open Sans"/>
                <a:sym typeface="Open Sans"/>
              </a:defRPr>
            </a:lvl3pPr>
            <a:lvl4pPr marL="1828800" marR="0" lvl="3"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4pPr>
            <a:lvl5pPr marL="2286000" marR="0" lvl="4"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8" name="Google Shape;18;p56" descr="A white background with black and white clouds&#10;&#10;AI-generated content may be incorrect."/>
          <p:cNvPicPr preferRelativeResize="0"/>
          <p:nvPr/>
        </p:nvPicPr>
        <p:blipFill rotWithShape="1">
          <a:blip r:embed="rId2">
            <a:alphaModFix/>
          </a:blip>
          <a:srcRect/>
          <a:stretch/>
        </p:blipFill>
        <p:spPr>
          <a:xfrm>
            <a:off x="0" y="0"/>
            <a:ext cx="701336" cy="6858000"/>
          </a:xfrm>
          <a:prstGeom prst="rect">
            <a:avLst/>
          </a:prstGeom>
          <a:noFill/>
          <a:ln>
            <a:noFill/>
          </a:ln>
        </p:spPr>
      </p:pic>
      <p:pic>
        <p:nvPicPr>
          <p:cNvPr id="19" name="Google Shape;19;p56" descr="A black background with colorful squares and text&#10;&#10;AI-generated content may be incorrect."/>
          <p:cNvPicPr preferRelativeResize="0"/>
          <p:nvPr/>
        </p:nvPicPr>
        <p:blipFill rotWithShape="1">
          <a:blip r:embed="rId3">
            <a:alphaModFix/>
          </a:blip>
          <a:srcRect/>
          <a:stretch/>
        </p:blipFill>
        <p:spPr>
          <a:xfrm>
            <a:off x="9763125" y="5218569"/>
            <a:ext cx="1676401" cy="146599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Content">
  <p:cSld name="Thank you slide _ 2">
    <p:spTree>
      <p:nvGrpSpPr>
        <p:cNvPr id="1" name="Shape 50"/>
        <p:cNvGrpSpPr/>
        <p:nvPr/>
      </p:nvGrpSpPr>
      <p:grpSpPr>
        <a:xfrm>
          <a:off x="0" y="0"/>
          <a:ext cx="0" cy="0"/>
          <a:chOff x="0" y="0"/>
          <a:chExt cx="0" cy="0"/>
        </a:xfrm>
      </p:grpSpPr>
      <p:sp>
        <p:nvSpPr>
          <p:cNvPr id="51" name="Google Shape;51;p77"/>
          <p:cNvSpPr/>
          <p:nvPr/>
        </p:nvSpPr>
        <p:spPr>
          <a:xfrm>
            <a:off x="670428" y="5859900"/>
            <a:ext cx="11299551" cy="1006977"/>
          </a:xfrm>
          <a:prstGeom prst="round2SameRect">
            <a:avLst>
              <a:gd name="adj1" fmla="val 5342"/>
              <a:gd name="adj2" fmla="val 0"/>
            </a:avLst>
          </a:prstGeom>
          <a:solidFill>
            <a:srgbClr val="A2B7D4"/>
          </a:solidFill>
          <a:ln>
            <a:noFill/>
          </a:ln>
        </p:spPr>
        <p:txBody>
          <a:bodyPr spcFirstLastPara="1" wrap="square" lIns="182875" tIns="182875" rIns="182875" bIns="182875" anchor="t" anchorCtr="0">
            <a:noAutofit/>
          </a:bodyPr>
          <a:lstStyle/>
          <a:p>
            <a:pPr marL="0" marR="0" lvl="0" indent="0" algn="l" rtl="0">
              <a:lnSpc>
                <a:spcPct val="100000"/>
              </a:lnSpc>
              <a:spcBef>
                <a:spcPts val="1200"/>
              </a:spcBef>
              <a:spcAft>
                <a:spcPts val="0"/>
              </a:spcAft>
              <a:buClr>
                <a:srgbClr val="606060"/>
              </a:buClr>
              <a:buSzPts val="3200"/>
              <a:buFont typeface="Open Sans"/>
              <a:buNone/>
            </a:pPr>
            <a:endParaRPr sz="2800" b="0" i="0" u="none" strike="noStrike" cap="none">
              <a:solidFill>
                <a:srgbClr val="193763"/>
              </a:solidFill>
              <a:latin typeface="Arial"/>
              <a:ea typeface="Arial"/>
              <a:cs typeface="Arial"/>
              <a:sym typeface="Arial"/>
            </a:endParaRPr>
          </a:p>
        </p:txBody>
      </p:sp>
      <p:pic>
        <p:nvPicPr>
          <p:cNvPr id="52" name="Google Shape;52;p77"/>
          <p:cNvPicPr preferRelativeResize="0"/>
          <p:nvPr/>
        </p:nvPicPr>
        <p:blipFill rotWithShape="1">
          <a:blip r:embed="rId2">
            <a:alphaModFix/>
          </a:blip>
          <a:srcRect/>
          <a:stretch/>
        </p:blipFill>
        <p:spPr>
          <a:xfrm>
            <a:off x="0" y="1137"/>
            <a:ext cx="380999" cy="6858000"/>
          </a:xfrm>
          <a:prstGeom prst="rect">
            <a:avLst/>
          </a:prstGeom>
          <a:noFill/>
          <a:ln>
            <a:noFill/>
          </a:ln>
        </p:spPr>
      </p:pic>
      <p:sp>
        <p:nvSpPr>
          <p:cNvPr id="53" name="Google Shape;53;p77"/>
          <p:cNvSpPr/>
          <p:nvPr/>
        </p:nvSpPr>
        <p:spPr>
          <a:xfrm rot="-5400000">
            <a:off x="6018279" y="578990"/>
            <a:ext cx="685800" cy="11661647"/>
          </a:xfrm>
          <a:prstGeom prst="round2SameRect">
            <a:avLst>
              <a:gd name="adj1" fmla="val 16667"/>
              <a:gd name="adj2" fmla="val 0"/>
            </a:avLst>
          </a:prstGeom>
          <a:solidFill>
            <a:srgbClr val="7394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4" name="Google Shape;54;p77"/>
          <p:cNvSpPr/>
          <p:nvPr/>
        </p:nvSpPr>
        <p:spPr>
          <a:xfrm>
            <a:off x="3484261" y="6204606"/>
            <a:ext cx="2599016" cy="408623"/>
          </a:xfrm>
          <a:prstGeom prst="roundRect">
            <a:avLst>
              <a:gd name="adj" fmla="val 16667"/>
            </a:avLst>
          </a:prstGeom>
          <a:solidFill>
            <a:schemeClr val="lt1"/>
          </a:solidFill>
          <a:ln w="9525" cap="flat" cmpd="sng">
            <a:solidFill>
              <a:srgbClr val="A2B7D4"/>
            </a:solidFill>
            <a:prstDash val="solid"/>
            <a:round/>
            <a:headEnd type="none" w="sm" len="sm"/>
            <a:tailEnd type="none" w="sm" len="sm"/>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193763"/>
                </a:solidFill>
                <a:latin typeface="Arial"/>
                <a:ea typeface="Arial"/>
                <a:cs typeface="Arial"/>
                <a:sym typeface="Arial"/>
              </a:rPr>
              <a:t>info@nc-sara.org </a:t>
            </a:r>
            <a:endParaRPr sz="1800" b="0" i="0" u="none" strike="noStrike" cap="none">
              <a:solidFill>
                <a:srgbClr val="193763"/>
              </a:solidFill>
              <a:latin typeface="Arial"/>
              <a:ea typeface="Arial"/>
              <a:cs typeface="Arial"/>
              <a:sym typeface="Arial"/>
            </a:endParaRPr>
          </a:p>
        </p:txBody>
      </p:sp>
      <p:pic>
        <p:nvPicPr>
          <p:cNvPr id="55" name="Google Shape;55;p77" descr="Envelope with solid fill"/>
          <p:cNvPicPr preferRelativeResize="0"/>
          <p:nvPr/>
        </p:nvPicPr>
        <p:blipFill rotWithShape="1">
          <a:blip r:embed="rId3">
            <a:alphaModFix/>
          </a:blip>
          <a:srcRect/>
          <a:stretch/>
        </p:blipFill>
        <p:spPr>
          <a:xfrm>
            <a:off x="3718825" y="6263640"/>
            <a:ext cx="310896" cy="310896"/>
          </a:xfrm>
          <a:prstGeom prst="rect">
            <a:avLst/>
          </a:prstGeom>
          <a:noFill/>
          <a:ln>
            <a:noFill/>
          </a:ln>
        </p:spPr>
      </p:pic>
      <p:sp>
        <p:nvSpPr>
          <p:cNvPr id="56" name="Google Shape;56;p77"/>
          <p:cNvSpPr/>
          <p:nvPr/>
        </p:nvSpPr>
        <p:spPr>
          <a:xfrm>
            <a:off x="859161" y="6204606"/>
            <a:ext cx="2417684" cy="408623"/>
          </a:xfrm>
          <a:prstGeom prst="roundRect">
            <a:avLst>
              <a:gd name="adj" fmla="val 16667"/>
            </a:avLst>
          </a:prstGeom>
          <a:solidFill>
            <a:schemeClr val="lt1"/>
          </a:solidFill>
          <a:ln w="9525" cap="flat" cmpd="sng">
            <a:solidFill>
              <a:srgbClr val="A2B7D4"/>
            </a:solidFill>
            <a:prstDash val="solid"/>
            <a:round/>
            <a:headEnd type="none" w="sm" len="sm"/>
            <a:tailEnd type="none" w="sm" len="sm"/>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193763"/>
                </a:solidFill>
                <a:latin typeface="Arial"/>
                <a:ea typeface="Arial"/>
                <a:cs typeface="Arial"/>
                <a:sym typeface="Arial"/>
              </a:rPr>
              <a:t>www.nc-sara.org</a:t>
            </a:r>
            <a:endParaRPr sz="1800" b="0" i="0" u="none" strike="noStrike" cap="none">
              <a:solidFill>
                <a:srgbClr val="193763"/>
              </a:solidFill>
              <a:latin typeface="Arial"/>
              <a:ea typeface="Arial"/>
              <a:cs typeface="Arial"/>
              <a:sym typeface="Arial"/>
            </a:endParaRPr>
          </a:p>
        </p:txBody>
      </p:sp>
      <p:pic>
        <p:nvPicPr>
          <p:cNvPr id="57" name="Google Shape;57;p77" descr="World with solid fill"/>
          <p:cNvPicPr preferRelativeResize="0"/>
          <p:nvPr/>
        </p:nvPicPr>
        <p:blipFill rotWithShape="1">
          <a:blip r:embed="rId4">
            <a:alphaModFix/>
          </a:blip>
          <a:srcRect/>
          <a:stretch/>
        </p:blipFill>
        <p:spPr>
          <a:xfrm>
            <a:off x="1028471" y="6263640"/>
            <a:ext cx="307482" cy="307482"/>
          </a:xfrm>
          <a:prstGeom prst="rect">
            <a:avLst/>
          </a:prstGeom>
          <a:noFill/>
          <a:ln>
            <a:noFill/>
          </a:ln>
        </p:spPr>
      </p:pic>
      <p:sp>
        <p:nvSpPr>
          <p:cNvPr id="58" name="Google Shape;58;p77"/>
          <p:cNvSpPr/>
          <p:nvPr/>
        </p:nvSpPr>
        <p:spPr>
          <a:xfrm>
            <a:off x="6277228" y="6204606"/>
            <a:ext cx="5586050" cy="408623"/>
          </a:xfrm>
          <a:prstGeom prst="roundRect">
            <a:avLst>
              <a:gd name="adj" fmla="val 16667"/>
            </a:avLst>
          </a:prstGeom>
          <a:solidFill>
            <a:schemeClr val="lt1"/>
          </a:solidFill>
          <a:ln w="9525" cap="flat" cmpd="sng">
            <a:solidFill>
              <a:srgbClr val="A2B7D4"/>
            </a:solidFill>
            <a:prstDash val="solid"/>
            <a:round/>
            <a:headEnd type="none" w="sm" len="sm"/>
            <a:tailEnd type="none" w="sm" len="sm"/>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193763"/>
                </a:solidFill>
                <a:latin typeface="Arial"/>
                <a:ea typeface="Arial"/>
                <a:cs typeface="Arial"/>
                <a:sym typeface="Arial"/>
              </a:rPr>
              <a:t>https://www.linkedin.com/company/nc-sara</a:t>
            </a:r>
            <a:endParaRPr sz="1800" b="0" i="0" u="none" strike="noStrike" cap="none">
              <a:solidFill>
                <a:srgbClr val="193763"/>
              </a:solidFill>
              <a:latin typeface="Arial"/>
              <a:ea typeface="Arial"/>
              <a:cs typeface="Arial"/>
              <a:sym typeface="Arial"/>
            </a:endParaRPr>
          </a:p>
        </p:txBody>
      </p:sp>
      <p:pic>
        <p:nvPicPr>
          <p:cNvPr id="59" name="Google Shape;59;p77" descr="A black background with colorful squares and text&#10;&#10;AI-generated content may be incorrect."/>
          <p:cNvPicPr preferRelativeResize="0"/>
          <p:nvPr/>
        </p:nvPicPr>
        <p:blipFill rotWithShape="1">
          <a:blip r:embed="rId5">
            <a:alphaModFix/>
          </a:blip>
          <a:srcRect/>
          <a:stretch/>
        </p:blipFill>
        <p:spPr>
          <a:xfrm>
            <a:off x="4804640" y="1296215"/>
            <a:ext cx="2683933" cy="2347076"/>
          </a:xfrm>
          <a:prstGeom prst="rect">
            <a:avLst/>
          </a:prstGeom>
          <a:noFill/>
          <a:ln>
            <a:noFill/>
          </a:ln>
        </p:spPr>
      </p:pic>
      <p:pic>
        <p:nvPicPr>
          <p:cNvPr id="60" name="Google Shape;60;p77"/>
          <p:cNvPicPr preferRelativeResize="0"/>
          <p:nvPr/>
        </p:nvPicPr>
        <p:blipFill rotWithShape="1">
          <a:blip r:embed="rId6">
            <a:alphaModFix/>
          </a:blip>
          <a:srcRect/>
          <a:stretch/>
        </p:blipFill>
        <p:spPr>
          <a:xfrm>
            <a:off x="6440709" y="6322117"/>
            <a:ext cx="819264" cy="19052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Full picture slide - no weave">
  <p:cSld name="Full picture slide - no weave">
    <p:spTree>
      <p:nvGrpSpPr>
        <p:cNvPr id="1" name="Shape 61"/>
        <p:cNvGrpSpPr/>
        <p:nvPr/>
      </p:nvGrpSpPr>
      <p:grpSpPr>
        <a:xfrm>
          <a:off x="0" y="0"/>
          <a:ext cx="0" cy="0"/>
          <a:chOff x="0" y="0"/>
          <a:chExt cx="0" cy="0"/>
        </a:xfrm>
      </p:grpSpPr>
      <p:sp>
        <p:nvSpPr>
          <p:cNvPr id="62" name="Google Shape;62;p76"/>
          <p:cNvSpPr>
            <a:spLocks noGrp="1"/>
          </p:cNvSpPr>
          <p:nvPr>
            <p:ph type="pic" idx="2"/>
          </p:nvPr>
        </p:nvSpPr>
        <p:spPr>
          <a:xfrm>
            <a:off x="0" y="0"/>
            <a:ext cx="12192000" cy="6858000"/>
          </a:xfrm>
          <a:prstGeom prst="rect">
            <a:avLst/>
          </a:prstGeom>
          <a:solidFill>
            <a:schemeClr val="lt1"/>
          </a:solidFill>
          <a:ln>
            <a:noFill/>
          </a:ln>
        </p:spPr>
      </p:sp>
      <p:sp>
        <p:nvSpPr>
          <p:cNvPr id="63" name="Google Shape;63;p76"/>
          <p:cNvSpPr txBox="1">
            <a:spLocks noGrp="1"/>
          </p:cNvSpPr>
          <p:nvPr>
            <p:ph type="title"/>
          </p:nvPr>
        </p:nvSpPr>
        <p:spPr>
          <a:xfrm>
            <a:off x="838200" y="373844"/>
            <a:ext cx="9838944" cy="1291005"/>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3_Text slide option 1">
  <p:cSld name="3_Text slide option 1">
    <p:spTree>
      <p:nvGrpSpPr>
        <p:cNvPr id="1" name="Shape 64"/>
        <p:cNvGrpSpPr/>
        <p:nvPr/>
      </p:nvGrpSpPr>
      <p:grpSpPr>
        <a:xfrm>
          <a:off x="0" y="0"/>
          <a:ext cx="0" cy="0"/>
          <a:chOff x="0" y="0"/>
          <a:chExt cx="0" cy="0"/>
        </a:xfrm>
      </p:grpSpPr>
      <p:pic>
        <p:nvPicPr>
          <p:cNvPr id="65" name="Google Shape;65;p68"/>
          <p:cNvPicPr preferRelativeResize="0"/>
          <p:nvPr/>
        </p:nvPicPr>
        <p:blipFill rotWithShape="1">
          <a:blip r:embed="rId2">
            <a:alphaModFix/>
          </a:blip>
          <a:srcRect t="25807"/>
          <a:stretch/>
        </p:blipFill>
        <p:spPr>
          <a:xfrm>
            <a:off x="-1" y="6347539"/>
            <a:ext cx="12192001" cy="510461"/>
          </a:xfrm>
          <a:prstGeom prst="rect">
            <a:avLst/>
          </a:prstGeom>
          <a:noFill/>
          <a:ln>
            <a:noFill/>
          </a:ln>
        </p:spPr>
      </p:pic>
      <p:sp>
        <p:nvSpPr>
          <p:cNvPr id="66" name="Google Shape;66;p68"/>
          <p:cNvSpPr/>
          <p:nvPr/>
        </p:nvSpPr>
        <p:spPr>
          <a:xfrm>
            <a:off x="10698151" y="5594475"/>
            <a:ext cx="1286703" cy="12635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7" name="Google Shape;67;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68"/>
          <p:cNvSpPr txBox="1">
            <a:spLocks noGrp="1"/>
          </p:cNvSpPr>
          <p:nvPr>
            <p:ph type="body" idx="1"/>
          </p:nvPr>
        </p:nvSpPr>
        <p:spPr>
          <a:xfrm>
            <a:off x="838200" y="1810337"/>
            <a:ext cx="10515600" cy="3977904"/>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0"/>
              </a:spcBef>
              <a:spcAft>
                <a:spcPts val="0"/>
              </a:spcAft>
              <a:buSzPts val="2800"/>
              <a:buChar char="•"/>
              <a:defRPr>
                <a:latin typeface="Arial"/>
                <a:ea typeface="Arial"/>
                <a:cs typeface="Arial"/>
                <a:sym typeface="Arial"/>
              </a:defRPr>
            </a:lvl1pPr>
            <a:lvl2pPr marL="914400" lvl="1" indent="-381000" algn="l">
              <a:lnSpc>
                <a:spcPct val="100000"/>
              </a:lnSpc>
              <a:spcBef>
                <a:spcPts val="600"/>
              </a:spcBef>
              <a:spcAft>
                <a:spcPts val="0"/>
              </a:spcAft>
              <a:buSzPts val="2400"/>
              <a:buChar char="•"/>
              <a:defRPr>
                <a:latin typeface="Arial"/>
                <a:ea typeface="Arial"/>
                <a:cs typeface="Arial"/>
                <a:sym typeface="Arial"/>
              </a:defRPr>
            </a:lvl2pPr>
            <a:lvl3pPr marL="1371600" lvl="2" indent="-355600" algn="l">
              <a:lnSpc>
                <a:spcPct val="100000"/>
              </a:lnSpc>
              <a:spcBef>
                <a:spcPts val="600"/>
              </a:spcBef>
              <a:spcAft>
                <a:spcPts val="0"/>
              </a:spcAft>
              <a:buSzPts val="2000"/>
              <a:buChar char="•"/>
              <a:defRPr>
                <a:latin typeface="Arial"/>
                <a:ea typeface="Arial"/>
                <a:cs typeface="Arial"/>
                <a:sym typeface="Arial"/>
              </a:defRPr>
            </a:lvl3pPr>
            <a:lvl4pPr marL="1828800" lvl="3" indent="-342900" algn="l">
              <a:lnSpc>
                <a:spcPct val="100000"/>
              </a:lnSpc>
              <a:spcBef>
                <a:spcPts val="600"/>
              </a:spcBef>
              <a:spcAft>
                <a:spcPts val="0"/>
              </a:spcAft>
              <a:buSzPts val="1800"/>
              <a:buChar char="•"/>
              <a:defRPr>
                <a:latin typeface="Arial"/>
                <a:ea typeface="Arial"/>
                <a:cs typeface="Arial"/>
                <a:sym typeface="Arial"/>
              </a:defRPr>
            </a:lvl4pPr>
            <a:lvl5pPr marL="2286000" lvl="4" indent="-330200" algn="l">
              <a:lnSpc>
                <a:spcPct val="100000"/>
              </a:lnSpc>
              <a:spcBef>
                <a:spcPts val="600"/>
              </a:spcBef>
              <a:spcAft>
                <a:spcPts val="0"/>
              </a:spcAft>
              <a:buSzPts val="1600"/>
              <a:buChar char="•"/>
              <a:defRPr>
                <a:latin typeface="Arial"/>
                <a:ea typeface="Arial"/>
                <a:cs typeface="Arial"/>
                <a:sym typeface="Arial"/>
              </a:defRPr>
            </a:lvl5pPr>
            <a:lvl6pPr marL="2743200" lvl="5" indent="-228600" algn="l">
              <a:lnSpc>
                <a:spcPct val="100000"/>
              </a:lnSpc>
              <a:spcBef>
                <a:spcPts val="60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69" name="Google Shape;69;p68" descr="A black background with colorful squares and text&#10;&#10;AI-generated content may be incorrect."/>
          <p:cNvPicPr preferRelativeResize="0"/>
          <p:nvPr/>
        </p:nvPicPr>
        <p:blipFill rotWithShape="1">
          <a:blip r:embed="rId3">
            <a:alphaModFix/>
          </a:blip>
          <a:srcRect/>
          <a:stretch/>
        </p:blipFill>
        <p:spPr>
          <a:xfrm>
            <a:off x="10879452" y="5913004"/>
            <a:ext cx="941073" cy="822960"/>
          </a:xfrm>
          <a:prstGeom prst="rect">
            <a:avLst/>
          </a:prstGeom>
          <a:noFill/>
          <a:ln>
            <a:noFill/>
          </a:ln>
        </p:spPr>
      </p:pic>
      <p:pic>
        <p:nvPicPr>
          <p:cNvPr id="70" name="Google Shape;70;p68" descr="Envelope with solid fill"/>
          <p:cNvPicPr preferRelativeResize="0"/>
          <p:nvPr/>
        </p:nvPicPr>
        <p:blipFill rotWithShape="1">
          <a:blip r:embed="rId4">
            <a:alphaModFix/>
          </a:blip>
          <a:srcRect/>
          <a:stretch/>
        </p:blipFill>
        <p:spPr>
          <a:xfrm>
            <a:off x="3460323" y="6464808"/>
            <a:ext cx="310896" cy="310896"/>
          </a:xfrm>
          <a:prstGeom prst="rect">
            <a:avLst/>
          </a:prstGeom>
          <a:noFill/>
          <a:ln>
            <a:noFill/>
          </a:ln>
        </p:spPr>
      </p:pic>
      <p:sp>
        <p:nvSpPr>
          <p:cNvPr id="71" name="Google Shape;71;p68"/>
          <p:cNvSpPr/>
          <p:nvPr/>
        </p:nvSpPr>
        <p:spPr>
          <a:xfrm>
            <a:off x="1562469" y="6453437"/>
            <a:ext cx="1737360" cy="306467"/>
          </a:xfrm>
          <a:prstGeom prst="roundRect">
            <a:avLst>
              <a:gd name="adj" fmla="val 16667"/>
            </a:avLst>
          </a:prstGeom>
          <a:noFill/>
          <a:ln w="9525" cap="flat" cmpd="sng">
            <a:solidFill>
              <a:srgbClr val="A2B7D4"/>
            </a:solidFill>
            <a:prstDash val="solid"/>
            <a:round/>
            <a:headEnd type="none" w="sm" len="sm"/>
            <a:tailEnd type="none" w="sm" len="sm"/>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193763"/>
                </a:solidFill>
                <a:latin typeface="Arial"/>
                <a:ea typeface="Arial"/>
                <a:cs typeface="Arial"/>
                <a:sym typeface="Arial"/>
              </a:rPr>
              <a:t>www.nc-sara.org</a:t>
            </a:r>
            <a:endParaRPr sz="1200" b="0" i="0" u="none" strike="noStrike" cap="none">
              <a:solidFill>
                <a:srgbClr val="193763"/>
              </a:solidFill>
              <a:latin typeface="Arial"/>
              <a:ea typeface="Arial"/>
              <a:cs typeface="Arial"/>
              <a:sym typeface="Arial"/>
            </a:endParaRPr>
          </a:p>
        </p:txBody>
      </p:sp>
      <p:pic>
        <p:nvPicPr>
          <p:cNvPr id="72" name="Google Shape;72;p68" descr="World with solid fill"/>
          <p:cNvPicPr preferRelativeResize="0"/>
          <p:nvPr/>
        </p:nvPicPr>
        <p:blipFill rotWithShape="1">
          <a:blip r:embed="rId5">
            <a:alphaModFix/>
          </a:blip>
          <a:srcRect/>
          <a:stretch/>
        </p:blipFill>
        <p:spPr>
          <a:xfrm>
            <a:off x="1625248" y="6465381"/>
            <a:ext cx="307482" cy="307482"/>
          </a:xfrm>
          <a:prstGeom prst="rect">
            <a:avLst/>
          </a:prstGeom>
          <a:noFill/>
          <a:ln>
            <a:noFill/>
          </a:ln>
        </p:spPr>
      </p:pic>
      <p:sp>
        <p:nvSpPr>
          <p:cNvPr id="73" name="Google Shape;73;p68"/>
          <p:cNvSpPr/>
          <p:nvPr/>
        </p:nvSpPr>
        <p:spPr>
          <a:xfrm>
            <a:off x="3389303" y="6455664"/>
            <a:ext cx="1737360" cy="306467"/>
          </a:xfrm>
          <a:prstGeom prst="roundRect">
            <a:avLst>
              <a:gd name="adj" fmla="val 16667"/>
            </a:avLst>
          </a:prstGeom>
          <a:noFill/>
          <a:ln w="9525" cap="flat" cmpd="sng">
            <a:solidFill>
              <a:srgbClr val="A2B7D4"/>
            </a:solidFill>
            <a:prstDash val="solid"/>
            <a:round/>
            <a:headEnd type="none" w="sm" len="sm"/>
            <a:tailEnd type="none" w="sm" len="sm"/>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193763"/>
                </a:solidFill>
                <a:latin typeface="Arial"/>
                <a:ea typeface="Arial"/>
                <a:cs typeface="Arial"/>
                <a:sym typeface="Arial"/>
              </a:rPr>
              <a:t>info@nc-sara.org </a:t>
            </a:r>
            <a:endParaRPr sz="1200" b="0" i="0" u="none" strike="noStrike" cap="none">
              <a:solidFill>
                <a:srgbClr val="193763"/>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p:cSld name="Light blue title slide ">
    <p:spTree>
      <p:nvGrpSpPr>
        <p:cNvPr id="1" name="Shape 74"/>
        <p:cNvGrpSpPr/>
        <p:nvPr/>
      </p:nvGrpSpPr>
      <p:grpSpPr>
        <a:xfrm>
          <a:off x="0" y="0"/>
          <a:ext cx="0" cy="0"/>
          <a:chOff x="0" y="0"/>
          <a:chExt cx="0" cy="0"/>
        </a:xfrm>
      </p:grpSpPr>
      <p:sp>
        <p:nvSpPr>
          <p:cNvPr id="75" name="Google Shape;75;p65"/>
          <p:cNvSpPr/>
          <p:nvPr/>
        </p:nvSpPr>
        <p:spPr>
          <a:xfrm>
            <a:off x="777240" y="0"/>
            <a:ext cx="11414760" cy="6858000"/>
          </a:xfrm>
          <a:prstGeom prst="rect">
            <a:avLst/>
          </a:prstGeom>
          <a:solidFill>
            <a:srgbClr val="A2B7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76" name="Google Shape;76;p65" descr="A blue square with white spots&#10;&#10;AI-generated content may be incorrect."/>
          <p:cNvPicPr preferRelativeResize="0"/>
          <p:nvPr/>
        </p:nvPicPr>
        <p:blipFill rotWithShape="1">
          <a:blip r:embed="rId2">
            <a:alphaModFix/>
          </a:blip>
          <a:srcRect/>
          <a:stretch/>
        </p:blipFill>
        <p:spPr>
          <a:xfrm>
            <a:off x="0" y="0"/>
            <a:ext cx="777240" cy="6858000"/>
          </a:xfrm>
          <a:prstGeom prst="rect">
            <a:avLst/>
          </a:prstGeom>
          <a:noFill/>
          <a:ln>
            <a:noFill/>
          </a:ln>
        </p:spPr>
      </p:pic>
      <p:sp>
        <p:nvSpPr>
          <p:cNvPr id="77" name="Google Shape;77;p65"/>
          <p:cNvSpPr txBox="1">
            <a:spLocks noGrp="1"/>
          </p:cNvSpPr>
          <p:nvPr>
            <p:ph type="body" idx="1"/>
          </p:nvPr>
        </p:nvSpPr>
        <p:spPr>
          <a:xfrm>
            <a:off x="1115568" y="2546885"/>
            <a:ext cx="10424160" cy="9144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600"/>
              </a:spcBef>
              <a:spcAft>
                <a:spcPts val="0"/>
              </a:spcAft>
              <a:buClr>
                <a:srgbClr val="606060"/>
              </a:buClr>
              <a:buSzPts val="4400"/>
              <a:buFont typeface="Arial"/>
              <a:buNone/>
              <a:defRPr sz="5400" b="1" i="0" u="none" strike="noStrike" cap="none">
                <a:solidFill>
                  <a:srgbClr val="193763"/>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Open Sans"/>
                <a:ea typeface="Open Sans"/>
                <a:cs typeface="Open Sans"/>
                <a:sym typeface="Open Sans"/>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a:ea typeface="Open Sans"/>
                <a:cs typeface="Open Sans"/>
                <a:sym typeface="Open Sans"/>
              </a:defRPr>
            </a:lvl3pPr>
            <a:lvl4pPr marL="1828800" marR="0" lvl="3"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4pPr>
            <a:lvl5pPr marL="2286000" marR="0" lvl="4"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Google Shape;78;p65"/>
          <p:cNvSpPr txBox="1">
            <a:spLocks noGrp="1"/>
          </p:cNvSpPr>
          <p:nvPr>
            <p:ph type="body" idx="2"/>
          </p:nvPr>
        </p:nvSpPr>
        <p:spPr>
          <a:xfrm>
            <a:off x="1115568" y="3604596"/>
            <a:ext cx="8476107" cy="2862072"/>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600"/>
              </a:spcBef>
              <a:spcAft>
                <a:spcPts val="0"/>
              </a:spcAft>
              <a:buClr>
                <a:srgbClr val="606060"/>
              </a:buClr>
              <a:buSzPts val="2200"/>
              <a:buFont typeface="Arial"/>
              <a:buNone/>
              <a:defRPr sz="2800" b="0" i="0" u="none" strike="noStrike" cap="none">
                <a:solidFill>
                  <a:srgbClr val="193763"/>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Open Sans"/>
                <a:ea typeface="Open Sans"/>
                <a:cs typeface="Open Sans"/>
                <a:sym typeface="Open Sans"/>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a:ea typeface="Open Sans"/>
                <a:cs typeface="Open Sans"/>
                <a:sym typeface="Open Sans"/>
              </a:defRPr>
            </a:lvl3pPr>
            <a:lvl4pPr marL="1828800" marR="0" lvl="3"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4pPr>
            <a:lvl5pPr marL="2286000" marR="0" lvl="4"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9" name="Google Shape;79;p65" descr="A black background with colorful squares and text&#10;&#10;AI-generated content may be incorrect."/>
          <p:cNvPicPr preferRelativeResize="0"/>
          <p:nvPr/>
        </p:nvPicPr>
        <p:blipFill rotWithShape="1">
          <a:blip r:embed="rId3">
            <a:alphaModFix/>
          </a:blip>
          <a:srcRect/>
          <a:stretch/>
        </p:blipFill>
        <p:spPr>
          <a:xfrm>
            <a:off x="9763125" y="5218569"/>
            <a:ext cx="1676401" cy="146599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Slide">
  <p:cSld name="3_Title Slide Blue Image and weave footer">
    <p:spTree>
      <p:nvGrpSpPr>
        <p:cNvPr id="1" name="Shape 80"/>
        <p:cNvGrpSpPr/>
        <p:nvPr/>
      </p:nvGrpSpPr>
      <p:grpSpPr>
        <a:xfrm>
          <a:off x="0" y="0"/>
          <a:ext cx="0" cy="0"/>
          <a:chOff x="0" y="0"/>
          <a:chExt cx="0" cy="0"/>
        </a:xfrm>
      </p:grpSpPr>
      <p:pic>
        <p:nvPicPr>
          <p:cNvPr id="81" name="Google Shape;81;p60" descr="A person looking at another person&#10;&#10;AI-generated content may be incorrect."/>
          <p:cNvPicPr preferRelativeResize="0"/>
          <p:nvPr/>
        </p:nvPicPr>
        <p:blipFill rotWithShape="1">
          <a:blip r:embed="rId2">
            <a:alphaModFix/>
          </a:blip>
          <a:srcRect/>
          <a:stretch/>
        </p:blipFill>
        <p:spPr>
          <a:xfrm>
            <a:off x="-3047" y="0"/>
            <a:ext cx="12192000" cy="6858000"/>
          </a:xfrm>
          <a:prstGeom prst="rect">
            <a:avLst/>
          </a:prstGeom>
          <a:noFill/>
          <a:ln>
            <a:noFill/>
          </a:ln>
        </p:spPr>
      </p:pic>
      <p:pic>
        <p:nvPicPr>
          <p:cNvPr id="82" name="Google Shape;82;p60" descr="A blue square with white spots&#10;&#10;AI-generated content may be incorrect."/>
          <p:cNvPicPr preferRelativeResize="0"/>
          <p:nvPr/>
        </p:nvPicPr>
        <p:blipFill rotWithShape="1">
          <a:blip r:embed="rId3">
            <a:alphaModFix/>
          </a:blip>
          <a:srcRect r="52271"/>
          <a:stretch/>
        </p:blipFill>
        <p:spPr>
          <a:xfrm rot="-5400000">
            <a:off x="5764811" y="440681"/>
            <a:ext cx="659332" cy="12188952"/>
          </a:xfrm>
          <a:prstGeom prst="rect">
            <a:avLst/>
          </a:prstGeom>
          <a:noFill/>
          <a:ln>
            <a:noFill/>
          </a:ln>
        </p:spPr>
      </p:pic>
      <p:sp>
        <p:nvSpPr>
          <p:cNvPr id="83" name="Google Shape;83;p60"/>
          <p:cNvSpPr txBox="1">
            <a:spLocks noGrp="1"/>
          </p:cNvSpPr>
          <p:nvPr>
            <p:ph type="body" idx="1"/>
          </p:nvPr>
        </p:nvSpPr>
        <p:spPr>
          <a:xfrm>
            <a:off x="395058" y="3568535"/>
            <a:ext cx="9414472" cy="1753714"/>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600"/>
              </a:spcBef>
              <a:spcAft>
                <a:spcPts val="0"/>
              </a:spcAft>
              <a:buClr>
                <a:srgbClr val="606060"/>
              </a:buClr>
              <a:buSzPts val="2200"/>
              <a:buFont typeface="Arial"/>
              <a:buNone/>
              <a:defRPr sz="20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Open Sans"/>
                <a:ea typeface="Open Sans"/>
                <a:cs typeface="Open Sans"/>
                <a:sym typeface="Open Sans"/>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a:ea typeface="Open Sans"/>
                <a:cs typeface="Open Sans"/>
                <a:sym typeface="Open Sans"/>
              </a:defRPr>
            </a:lvl3pPr>
            <a:lvl4pPr marL="1828800" marR="0" lvl="3"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4pPr>
            <a:lvl5pPr marL="2286000" marR="0" lvl="4"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60"/>
          <p:cNvSpPr txBox="1">
            <a:spLocks noGrp="1"/>
          </p:cNvSpPr>
          <p:nvPr>
            <p:ph type="body" idx="2"/>
          </p:nvPr>
        </p:nvSpPr>
        <p:spPr>
          <a:xfrm>
            <a:off x="384848" y="2546333"/>
            <a:ext cx="9414472" cy="9144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600"/>
              </a:spcBef>
              <a:spcAft>
                <a:spcPts val="0"/>
              </a:spcAft>
              <a:buClr>
                <a:srgbClr val="606060"/>
              </a:buClr>
              <a:buSzPts val="4400"/>
              <a:buFont typeface="Arial"/>
              <a:buNone/>
              <a:defRPr sz="4400" b="1"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Open Sans"/>
                <a:ea typeface="Open Sans"/>
                <a:cs typeface="Open Sans"/>
                <a:sym typeface="Open Sans"/>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a:ea typeface="Open Sans"/>
                <a:cs typeface="Open Sans"/>
                <a:sym typeface="Open Sans"/>
              </a:defRPr>
            </a:lvl3pPr>
            <a:lvl4pPr marL="1828800" marR="0" lvl="3"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4pPr>
            <a:lvl5pPr marL="2286000" marR="0" lvl="4"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85" name="Google Shape;85;p60" descr="A black background with colorful squares and text&#10;&#10;AI-generated content may be incorrect."/>
          <p:cNvPicPr preferRelativeResize="0"/>
          <p:nvPr/>
        </p:nvPicPr>
        <p:blipFill rotWithShape="1">
          <a:blip r:embed="rId4">
            <a:alphaModFix/>
          </a:blip>
          <a:srcRect/>
          <a:stretch/>
        </p:blipFill>
        <p:spPr>
          <a:xfrm>
            <a:off x="10604324" y="4941884"/>
            <a:ext cx="1273352" cy="111353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Q&amp;A option 2">
  <p:cSld name="Q&amp;A option 2">
    <p:spTree>
      <p:nvGrpSpPr>
        <p:cNvPr id="1" name="Shape 86"/>
        <p:cNvGrpSpPr/>
        <p:nvPr/>
      </p:nvGrpSpPr>
      <p:grpSpPr>
        <a:xfrm>
          <a:off x="0" y="0"/>
          <a:ext cx="0" cy="0"/>
          <a:chOff x="0" y="0"/>
          <a:chExt cx="0" cy="0"/>
        </a:xfrm>
      </p:grpSpPr>
      <p:pic>
        <p:nvPicPr>
          <p:cNvPr id="87" name="Google Shape;87;p74" descr="Person with idea concept"/>
          <p:cNvPicPr preferRelativeResize="0"/>
          <p:nvPr/>
        </p:nvPicPr>
        <p:blipFill rotWithShape="1">
          <a:blip r:embed="rId2">
            <a:alphaModFix/>
          </a:blip>
          <a:srcRect/>
          <a:stretch/>
        </p:blipFill>
        <p:spPr>
          <a:xfrm>
            <a:off x="0" y="0"/>
            <a:ext cx="10073640" cy="6858000"/>
          </a:xfrm>
          <a:prstGeom prst="rect">
            <a:avLst/>
          </a:prstGeom>
          <a:noFill/>
          <a:ln>
            <a:noFill/>
          </a:ln>
        </p:spPr>
      </p:pic>
      <p:sp>
        <p:nvSpPr>
          <p:cNvPr id="88" name="Google Shape;88;p74"/>
          <p:cNvSpPr>
            <a:spLocks noGrp="1"/>
          </p:cNvSpPr>
          <p:nvPr>
            <p:ph type="title"/>
          </p:nvPr>
        </p:nvSpPr>
        <p:spPr>
          <a:xfrm>
            <a:off x="550417" y="4163631"/>
            <a:ext cx="6702640" cy="1427210"/>
          </a:xfrm>
          <a:prstGeom prst="round2SameRect">
            <a:avLst>
              <a:gd name="adj1" fmla="val 19838"/>
              <a:gd name="adj2" fmla="val 0"/>
            </a:avLst>
          </a:prstGeom>
          <a:solidFill>
            <a:srgbClr val="193763"/>
          </a:solidFill>
          <a:ln>
            <a:noFill/>
          </a:ln>
        </p:spPr>
        <p:txBody>
          <a:bodyPr spcFirstLastPara="1" wrap="square" lIns="182875" tIns="182875" rIns="182875" bIns="182875" anchor="ctr" anchorCtr="0">
            <a:noAutofit/>
          </a:bodyPr>
          <a:lstStyle>
            <a:lvl1pPr marR="0" lvl="0" algn="l">
              <a:lnSpc>
                <a:spcPct val="100000"/>
              </a:lnSpc>
              <a:spcBef>
                <a:spcPts val="0"/>
              </a:spcBef>
              <a:spcAft>
                <a:spcPts val="0"/>
              </a:spcAft>
              <a:buClr>
                <a:srgbClr val="606060"/>
              </a:buClr>
              <a:buSzPts val="3200"/>
              <a:buFont typeface="Open Sans"/>
              <a:buNone/>
              <a:defRPr sz="66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89" name="Google Shape;89;p74"/>
          <p:cNvSpPr txBox="1">
            <a:spLocks noGrp="1"/>
          </p:cNvSpPr>
          <p:nvPr>
            <p:ph type="body" idx="1"/>
          </p:nvPr>
        </p:nvSpPr>
        <p:spPr>
          <a:xfrm>
            <a:off x="550863" y="5575176"/>
            <a:ext cx="6702425" cy="1282823"/>
          </a:xfrm>
          <a:prstGeom prst="rect">
            <a:avLst/>
          </a:prstGeom>
          <a:solidFill>
            <a:srgbClr val="D1DCEA"/>
          </a:solidFill>
          <a:ln>
            <a:noFill/>
          </a:ln>
        </p:spPr>
        <p:txBody>
          <a:bodyPr spcFirstLastPara="1" wrap="square" lIns="91425" tIns="45700" rIns="91425" bIns="45700" anchor="t" anchorCtr="0">
            <a:noAutofit/>
          </a:bodyPr>
          <a:lstStyle>
            <a:lvl1pPr marL="457200" lvl="0" indent="-381000" algn="l">
              <a:lnSpc>
                <a:spcPct val="100000"/>
              </a:lnSpc>
              <a:spcBef>
                <a:spcPts val="0"/>
              </a:spcBef>
              <a:spcAft>
                <a:spcPts val="0"/>
              </a:spcAft>
              <a:buSzPts val="2400"/>
              <a:buChar char="•"/>
              <a:defRPr sz="2400">
                <a:solidFill>
                  <a:srgbClr val="193763"/>
                </a:solidFill>
              </a:defRPr>
            </a:lvl1pPr>
            <a:lvl2pPr marL="914400" lvl="1" indent="-355600" algn="l">
              <a:lnSpc>
                <a:spcPct val="100000"/>
              </a:lnSpc>
              <a:spcBef>
                <a:spcPts val="600"/>
              </a:spcBef>
              <a:spcAft>
                <a:spcPts val="0"/>
              </a:spcAft>
              <a:buSzPts val="2000"/>
              <a:buChar char="•"/>
              <a:defRPr sz="2000"/>
            </a:lvl2pPr>
            <a:lvl3pPr marL="1371600" lvl="2" indent="-342900" algn="l">
              <a:lnSpc>
                <a:spcPct val="100000"/>
              </a:lnSpc>
              <a:spcBef>
                <a:spcPts val="600"/>
              </a:spcBef>
              <a:spcAft>
                <a:spcPts val="0"/>
              </a:spcAft>
              <a:buSzPts val="1800"/>
              <a:buChar char="•"/>
              <a:defRPr sz="1800">
                <a:solidFill>
                  <a:srgbClr val="193763"/>
                </a:solidFill>
              </a:defRPr>
            </a:lvl3pPr>
            <a:lvl4pPr marL="1828800" lvl="3" indent="-330200" algn="l">
              <a:lnSpc>
                <a:spcPct val="100000"/>
              </a:lnSpc>
              <a:spcBef>
                <a:spcPts val="600"/>
              </a:spcBef>
              <a:spcAft>
                <a:spcPts val="0"/>
              </a:spcAft>
              <a:buSzPts val="1600"/>
              <a:buChar char="•"/>
              <a:defRPr sz="1600"/>
            </a:lvl4pPr>
            <a:lvl5pPr marL="2286000" lvl="4" indent="-317500" algn="l">
              <a:lnSpc>
                <a:spcPct val="100000"/>
              </a:lnSpc>
              <a:spcBef>
                <a:spcPts val="600"/>
              </a:spcBef>
              <a:spcAft>
                <a:spcPts val="0"/>
              </a:spcAft>
              <a:buSzPts val="1400"/>
              <a:buChar char="•"/>
              <a:defRPr sz="1400"/>
            </a:lvl5pPr>
            <a:lvl6pPr marL="2743200" lvl="5" indent="-228600" algn="l">
              <a:lnSpc>
                <a:spcPct val="100000"/>
              </a:lnSpc>
              <a:spcBef>
                <a:spcPts val="60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90" name="Google Shape;90;p74" descr="A black background with colorful squares and text&#10;&#10;AI-generated content may be incorrect."/>
          <p:cNvPicPr preferRelativeResize="0"/>
          <p:nvPr/>
        </p:nvPicPr>
        <p:blipFill rotWithShape="1">
          <a:blip r:embed="rId3">
            <a:alphaModFix/>
          </a:blip>
          <a:srcRect/>
          <a:stretch/>
        </p:blipFill>
        <p:spPr>
          <a:xfrm>
            <a:off x="10500360" y="5581491"/>
            <a:ext cx="1320165" cy="115447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Q&amp;A option 1">
  <p:cSld name="Q&amp;A option 1">
    <p:spTree>
      <p:nvGrpSpPr>
        <p:cNvPr id="1" name="Shape 91"/>
        <p:cNvGrpSpPr/>
        <p:nvPr/>
      </p:nvGrpSpPr>
      <p:grpSpPr>
        <a:xfrm>
          <a:off x="0" y="0"/>
          <a:ext cx="0" cy="0"/>
          <a:chOff x="0" y="0"/>
          <a:chExt cx="0" cy="0"/>
        </a:xfrm>
      </p:grpSpPr>
      <p:pic>
        <p:nvPicPr>
          <p:cNvPr id="92" name="Google Shape;92;p73" descr="Question mark against red wall"/>
          <p:cNvPicPr preferRelativeResize="0"/>
          <p:nvPr/>
        </p:nvPicPr>
        <p:blipFill rotWithShape="1">
          <a:blip r:embed="rId2">
            <a:alphaModFix/>
          </a:blip>
          <a:srcRect/>
          <a:stretch/>
        </p:blipFill>
        <p:spPr>
          <a:xfrm>
            <a:off x="0" y="-1"/>
            <a:ext cx="12188952" cy="6858001"/>
          </a:xfrm>
          <a:prstGeom prst="rect">
            <a:avLst/>
          </a:prstGeom>
          <a:noFill/>
          <a:ln>
            <a:noFill/>
          </a:ln>
        </p:spPr>
      </p:pic>
      <p:sp>
        <p:nvSpPr>
          <p:cNvPr id="93" name="Google Shape;93;p73"/>
          <p:cNvSpPr>
            <a:spLocks noGrp="1"/>
          </p:cNvSpPr>
          <p:nvPr>
            <p:ph type="title"/>
          </p:nvPr>
        </p:nvSpPr>
        <p:spPr>
          <a:xfrm>
            <a:off x="550417" y="816746"/>
            <a:ext cx="6702640" cy="1757778"/>
          </a:xfrm>
          <a:prstGeom prst="round2SameRect">
            <a:avLst>
              <a:gd name="adj1" fmla="val 19838"/>
              <a:gd name="adj2" fmla="val 0"/>
            </a:avLst>
          </a:prstGeom>
          <a:solidFill>
            <a:srgbClr val="193763"/>
          </a:solidFill>
          <a:ln>
            <a:noFill/>
          </a:ln>
        </p:spPr>
        <p:txBody>
          <a:bodyPr spcFirstLastPara="1" wrap="square" lIns="182875" tIns="182875" rIns="182875" bIns="182875" anchor="t" anchorCtr="0">
            <a:noAutofit/>
          </a:bodyPr>
          <a:lstStyle>
            <a:lvl1pPr marR="0" lvl="0" algn="l">
              <a:lnSpc>
                <a:spcPct val="100000"/>
              </a:lnSpc>
              <a:spcBef>
                <a:spcPts val="1200"/>
              </a:spcBef>
              <a:spcAft>
                <a:spcPts val="0"/>
              </a:spcAft>
              <a:buClr>
                <a:srgbClr val="606060"/>
              </a:buClr>
              <a:buSzPts val="3200"/>
              <a:buFont typeface="Open Sans"/>
              <a:buNone/>
              <a:defRPr sz="66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94" name="Google Shape;94;p73"/>
          <p:cNvSpPr txBox="1">
            <a:spLocks noGrp="1"/>
          </p:cNvSpPr>
          <p:nvPr>
            <p:ph type="body" idx="1"/>
          </p:nvPr>
        </p:nvSpPr>
        <p:spPr>
          <a:xfrm>
            <a:off x="550863" y="2574925"/>
            <a:ext cx="6702425" cy="4283075"/>
          </a:xfrm>
          <a:prstGeom prst="rect">
            <a:avLst/>
          </a:prstGeom>
          <a:solidFill>
            <a:srgbClr val="D1DCEA"/>
          </a:solidFill>
          <a:ln>
            <a:noFill/>
          </a:ln>
        </p:spPr>
        <p:txBody>
          <a:bodyPr spcFirstLastPara="1" wrap="square" lIns="91425" tIns="45700" rIns="91425" bIns="45700" anchor="t" anchorCtr="0">
            <a:noAutofit/>
          </a:bodyPr>
          <a:lstStyle>
            <a:lvl1pPr marL="457200" lvl="0" indent="-381000" algn="l">
              <a:lnSpc>
                <a:spcPct val="100000"/>
              </a:lnSpc>
              <a:spcBef>
                <a:spcPts val="0"/>
              </a:spcBef>
              <a:spcAft>
                <a:spcPts val="0"/>
              </a:spcAft>
              <a:buSzPts val="2400"/>
              <a:buChar char="•"/>
              <a:defRPr sz="2400">
                <a:solidFill>
                  <a:srgbClr val="193763"/>
                </a:solidFill>
              </a:defRPr>
            </a:lvl1pPr>
            <a:lvl2pPr marL="914400" lvl="1" indent="-355600" algn="l">
              <a:lnSpc>
                <a:spcPct val="100000"/>
              </a:lnSpc>
              <a:spcBef>
                <a:spcPts val="600"/>
              </a:spcBef>
              <a:spcAft>
                <a:spcPts val="0"/>
              </a:spcAft>
              <a:buSzPts val="2000"/>
              <a:buChar char="•"/>
              <a:defRPr sz="2000">
                <a:solidFill>
                  <a:srgbClr val="193763"/>
                </a:solidFill>
              </a:defRPr>
            </a:lvl2pPr>
            <a:lvl3pPr marL="1371600" lvl="2" indent="-342900" algn="l">
              <a:lnSpc>
                <a:spcPct val="100000"/>
              </a:lnSpc>
              <a:spcBef>
                <a:spcPts val="600"/>
              </a:spcBef>
              <a:spcAft>
                <a:spcPts val="0"/>
              </a:spcAft>
              <a:buSzPts val="1800"/>
              <a:buChar char="•"/>
              <a:defRPr sz="1800">
                <a:solidFill>
                  <a:srgbClr val="193763"/>
                </a:solidFill>
              </a:defRPr>
            </a:lvl3pPr>
            <a:lvl4pPr marL="1828800" lvl="3" indent="-330200" algn="l">
              <a:lnSpc>
                <a:spcPct val="100000"/>
              </a:lnSpc>
              <a:spcBef>
                <a:spcPts val="600"/>
              </a:spcBef>
              <a:spcAft>
                <a:spcPts val="0"/>
              </a:spcAft>
              <a:buSzPts val="1600"/>
              <a:buChar char="•"/>
              <a:defRPr sz="1600">
                <a:solidFill>
                  <a:srgbClr val="193763"/>
                </a:solidFill>
              </a:defRPr>
            </a:lvl4pPr>
            <a:lvl5pPr marL="2286000" lvl="4" indent="-317500" algn="l">
              <a:lnSpc>
                <a:spcPct val="100000"/>
              </a:lnSpc>
              <a:spcBef>
                <a:spcPts val="600"/>
              </a:spcBef>
              <a:spcAft>
                <a:spcPts val="0"/>
              </a:spcAft>
              <a:buSzPts val="1400"/>
              <a:buChar char="•"/>
              <a:defRPr sz="1400">
                <a:solidFill>
                  <a:srgbClr val="193763"/>
                </a:solidFill>
              </a:defRPr>
            </a:lvl5pPr>
            <a:lvl6pPr marL="2743200" lvl="5" indent="-228600" algn="l">
              <a:lnSpc>
                <a:spcPct val="100000"/>
              </a:lnSpc>
              <a:spcBef>
                <a:spcPts val="60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95" name="Google Shape;95;p73" descr="A black background with colorful squares and text&#10;&#10;AI-generated content may be incorrect."/>
          <p:cNvPicPr preferRelativeResize="0"/>
          <p:nvPr/>
        </p:nvPicPr>
        <p:blipFill rotWithShape="1">
          <a:blip r:embed="rId3">
            <a:alphaModFix/>
          </a:blip>
          <a:srcRect/>
          <a:stretch/>
        </p:blipFill>
        <p:spPr>
          <a:xfrm>
            <a:off x="10500360" y="5581491"/>
            <a:ext cx="1320165" cy="115447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
  <p:cSld name="2_Title Slide with light blue footer 2">
    <p:spTree>
      <p:nvGrpSpPr>
        <p:cNvPr id="1" name="Shape 96"/>
        <p:cNvGrpSpPr/>
        <p:nvPr/>
      </p:nvGrpSpPr>
      <p:grpSpPr>
        <a:xfrm>
          <a:off x="0" y="0"/>
          <a:ext cx="0" cy="0"/>
          <a:chOff x="0" y="0"/>
          <a:chExt cx="0" cy="0"/>
        </a:xfrm>
      </p:grpSpPr>
      <p:pic>
        <p:nvPicPr>
          <p:cNvPr id="97" name="Google Shape;97;p26" descr="A person looking at another person&#10;&#10;AI-generated content may be incorrect."/>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8" name="Google Shape;98;p26"/>
          <p:cNvSpPr txBox="1">
            <a:spLocks noGrp="1"/>
          </p:cNvSpPr>
          <p:nvPr>
            <p:ph type="body" idx="1"/>
          </p:nvPr>
        </p:nvSpPr>
        <p:spPr>
          <a:xfrm>
            <a:off x="395057" y="3568535"/>
            <a:ext cx="11615967" cy="1753714"/>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600"/>
              </a:spcBef>
              <a:spcAft>
                <a:spcPts val="0"/>
              </a:spcAft>
              <a:buClr>
                <a:srgbClr val="606060"/>
              </a:buClr>
              <a:buSzPts val="2200"/>
              <a:buFont typeface="Arial"/>
              <a:buNone/>
              <a:defRPr sz="2000" b="0"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Open Sans"/>
                <a:ea typeface="Open Sans"/>
                <a:cs typeface="Open Sans"/>
                <a:sym typeface="Open Sans"/>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a:ea typeface="Open Sans"/>
                <a:cs typeface="Open Sans"/>
                <a:sym typeface="Open Sans"/>
              </a:defRPr>
            </a:lvl3pPr>
            <a:lvl4pPr marL="1828800" marR="0" lvl="3"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4pPr>
            <a:lvl5pPr marL="2286000" marR="0" lvl="4"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26"/>
          <p:cNvSpPr txBox="1">
            <a:spLocks noGrp="1"/>
          </p:cNvSpPr>
          <p:nvPr>
            <p:ph type="body" idx="2"/>
          </p:nvPr>
        </p:nvSpPr>
        <p:spPr>
          <a:xfrm>
            <a:off x="384847" y="2546333"/>
            <a:ext cx="11615967" cy="9144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600"/>
              </a:spcBef>
              <a:spcAft>
                <a:spcPts val="0"/>
              </a:spcAft>
              <a:buClr>
                <a:srgbClr val="606060"/>
              </a:buClr>
              <a:buSzPts val="4400"/>
              <a:buFont typeface="Arial"/>
              <a:buNone/>
              <a:defRPr sz="4400" b="1" i="0" u="none" strike="noStrike" cap="none">
                <a:solidFill>
                  <a:schemeClr val="lt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Open Sans"/>
                <a:ea typeface="Open Sans"/>
                <a:cs typeface="Open Sans"/>
                <a:sym typeface="Open Sans"/>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a:ea typeface="Open Sans"/>
                <a:cs typeface="Open Sans"/>
                <a:sym typeface="Open Sans"/>
              </a:defRPr>
            </a:lvl3pPr>
            <a:lvl4pPr marL="1828800" marR="0" lvl="3"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4pPr>
            <a:lvl5pPr marL="2286000" marR="0" lvl="4"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26"/>
          <p:cNvSpPr/>
          <p:nvPr/>
        </p:nvSpPr>
        <p:spPr>
          <a:xfrm>
            <a:off x="0" y="5430051"/>
            <a:ext cx="12191999" cy="1418804"/>
          </a:xfrm>
          <a:prstGeom prst="rect">
            <a:avLst/>
          </a:prstGeom>
          <a:solidFill>
            <a:schemeClr val="accent1"/>
          </a:solidFill>
          <a:ln w="10775" cap="flat" cmpd="sng">
            <a:solidFill>
              <a:srgbClr val="0D22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01" name="Google Shape;101;p26"/>
          <p:cNvPicPr preferRelativeResize="0"/>
          <p:nvPr/>
        </p:nvPicPr>
        <p:blipFill rotWithShape="1">
          <a:blip r:embed="rId3">
            <a:alphaModFix/>
          </a:blip>
          <a:srcRect/>
          <a:stretch/>
        </p:blipFill>
        <p:spPr>
          <a:xfrm>
            <a:off x="0" y="5430051"/>
            <a:ext cx="12192000" cy="1427949"/>
          </a:xfrm>
          <a:prstGeom prst="rect">
            <a:avLst/>
          </a:prstGeom>
          <a:solidFill>
            <a:srgbClr val="1B5297"/>
          </a:solidFill>
          <a:ln>
            <a:noFill/>
          </a:ln>
        </p:spPr>
      </p:pic>
      <p:pic>
        <p:nvPicPr>
          <p:cNvPr id="102" name="Google Shape;102;p26" descr="Envelope with solid fill"/>
          <p:cNvPicPr preferRelativeResize="0"/>
          <p:nvPr/>
        </p:nvPicPr>
        <p:blipFill rotWithShape="1">
          <a:blip r:embed="rId4">
            <a:alphaModFix/>
          </a:blip>
          <a:srcRect/>
          <a:stretch/>
        </p:blipFill>
        <p:spPr>
          <a:xfrm>
            <a:off x="1464814" y="6377103"/>
            <a:ext cx="310896" cy="310896"/>
          </a:xfrm>
          <a:prstGeom prst="rect">
            <a:avLst/>
          </a:prstGeom>
          <a:noFill/>
          <a:ln>
            <a:noFill/>
          </a:ln>
        </p:spPr>
      </p:pic>
      <p:sp>
        <p:nvSpPr>
          <p:cNvPr id="103" name="Google Shape;103;p26"/>
          <p:cNvSpPr/>
          <p:nvPr/>
        </p:nvSpPr>
        <p:spPr>
          <a:xfrm>
            <a:off x="1393793" y="6036188"/>
            <a:ext cx="1737360" cy="306467"/>
          </a:xfrm>
          <a:prstGeom prst="roundRect">
            <a:avLst>
              <a:gd name="adj" fmla="val 16667"/>
            </a:avLst>
          </a:prstGeom>
          <a:noFill/>
          <a:ln w="9525" cap="flat" cmpd="sng">
            <a:solidFill>
              <a:srgbClr val="A2B7D4"/>
            </a:solidFill>
            <a:prstDash val="solid"/>
            <a:round/>
            <a:headEnd type="none" w="sm" len="sm"/>
            <a:tailEnd type="none" w="sm" len="sm"/>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193763"/>
                </a:solidFill>
                <a:latin typeface="Arial"/>
                <a:ea typeface="Arial"/>
                <a:cs typeface="Arial"/>
                <a:sym typeface="Arial"/>
              </a:rPr>
              <a:t>www.nc-sara.org</a:t>
            </a:r>
            <a:endParaRPr sz="1200" b="0" i="0" u="none" strike="noStrike" cap="none">
              <a:solidFill>
                <a:srgbClr val="193763"/>
              </a:solidFill>
              <a:latin typeface="Arial"/>
              <a:ea typeface="Arial"/>
              <a:cs typeface="Arial"/>
              <a:sym typeface="Arial"/>
            </a:endParaRPr>
          </a:p>
        </p:txBody>
      </p:sp>
      <p:pic>
        <p:nvPicPr>
          <p:cNvPr id="104" name="Google Shape;104;p26" descr="World with solid fill"/>
          <p:cNvPicPr preferRelativeResize="0"/>
          <p:nvPr/>
        </p:nvPicPr>
        <p:blipFill rotWithShape="1">
          <a:blip r:embed="rId5">
            <a:alphaModFix/>
          </a:blip>
          <a:srcRect/>
          <a:stretch/>
        </p:blipFill>
        <p:spPr>
          <a:xfrm>
            <a:off x="1456571" y="6048132"/>
            <a:ext cx="332927" cy="307482"/>
          </a:xfrm>
          <a:prstGeom prst="rect">
            <a:avLst/>
          </a:prstGeom>
          <a:noFill/>
          <a:ln>
            <a:noFill/>
          </a:ln>
        </p:spPr>
      </p:pic>
      <p:sp>
        <p:nvSpPr>
          <p:cNvPr id="105" name="Google Shape;105;p26"/>
          <p:cNvSpPr/>
          <p:nvPr/>
        </p:nvSpPr>
        <p:spPr>
          <a:xfrm>
            <a:off x="1393794" y="6368573"/>
            <a:ext cx="1737360" cy="306467"/>
          </a:xfrm>
          <a:prstGeom prst="roundRect">
            <a:avLst>
              <a:gd name="adj" fmla="val 16667"/>
            </a:avLst>
          </a:prstGeom>
          <a:noFill/>
          <a:ln w="9525" cap="flat" cmpd="sng">
            <a:solidFill>
              <a:srgbClr val="A2B7D4"/>
            </a:solidFill>
            <a:prstDash val="solid"/>
            <a:round/>
            <a:headEnd type="none" w="sm" len="sm"/>
            <a:tailEnd type="none" w="sm" len="sm"/>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193763"/>
                </a:solidFill>
                <a:latin typeface="Arial"/>
                <a:ea typeface="Arial"/>
                <a:cs typeface="Arial"/>
                <a:sym typeface="Arial"/>
              </a:rPr>
              <a:t>info@nc-sara.org </a:t>
            </a:r>
            <a:endParaRPr sz="1200" b="0" i="0" u="none" strike="noStrike" cap="none">
              <a:solidFill>
                <a:srgbClr val="193763"/>
              </a:solidFill>
              <a:latin typeface="Arial"/>
              <a:ea typeface="Arial"/>
              <a:cs typeface="Arial"/>
              <a:sym typeface="Arial"/>
            </a:endParaRPr>
          </a:p>
        </p:txBody>
      </p:sp>
      <p:pic>
        <p:nvPicPr>
          <p:cNvPr id="106" name="Google Shape;106;p26" descr="A black background with colorful squares and text&#10;&#10;AI-generated content may be incorrect."/>
          <p:cNvPicPr preferRelativeResize="0"/>
          <p:nvPr/>
        </p:nvPicPr>
        <p:blipFill rotWithShape="1">
          <a:blip r:embed="rId6">
            <a:alphaModFix/>
          </a:blip>
          <a:srcRect/>
          <a:stretch/>
        </p:blipFill>
        <p:spPr>
          <a:xfrm>
            <a:off x="10166174" y="5561469"/>
            <a:ext cx="1273352" cy="111353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2_Text slide option 1">
  <p:cSld name="2_Text slide option 1">
    <p:spTree>
      <p:nvGrpSpPr>
        <p:cNvPr id="1" name="Shape 107"/>
        <p:cNvGrpSpPr/>
        <p:nvPr/>
      </p:nvGrpSpPr>
      <p:grpSpPr>
        <a:xfrm>
          <a:off x="0" y="0"/>
          <a:ext cx="0" cy="0"/>
          <a:chOff x="0" y="0"/>
          <a:chExt cx="0" cy="0"/>
        </a:xfrm>
      </p:grpSpPr>
      <p:pic>
        <p:nvPicPr>
          <p:cNvPr id="108" name="Google Shape;108;p78"/>
          <p:cNvPicPr preferRelativeResize="0"/>
          <p:nvPr/>
        </p:nvPicPr>
        <p:blipFill rotWithShape="1">
          <a:blip r:embed="rId2">
            <a:alphaModFix/>
          </a:blip>
          <a:srcRect/>
          <a:stretch/>
        </p:blipFill>
        <p:spPr>
          <a:xfrm>
            <a:off x="-1" y="6169981"/>
            <a:ext cx="12192001" cy="688019"/>
          </a:xfrm>
          <a:prstGeom prst="rect">
            <a:avLst/>
          </a:prstGeom>
          <a:noFill/>
          <a:ln>
            <a:noFill/>
          </a:ln>
        </p:spPr>
      </p:pic>
      <p:sp>
        <p:nvSpPr>
          <p:cNvPr id="109" name="Google Shape;109;p78"/>
          <p:cNvSpPr/>
          <p:nvPr/>
        </p:nvSpPr>
        <p:spPr>
          <a:xfrm>
            <a:off x="10698151" y="5594475"/>
            <a:ext cx="1286703" cy="12635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0" name="Google Shape;110;p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78"/>
          <p:cNvSpPr txBox="1">
            <a:spLocks noGrp="1"/>
          </p:cNvSpPr>
          <p:nvPr>
            <p:ph type="body" idx="1"/>
          </p:nvPr>
        </p:nvSpPr>
        <p:spPr>
          <a:xfrm>
            <a:off x="838200" y="1810337"/>
            <a:ext cx="10515600" cy="3895519"/>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0"/>
              </a:spcBef>
              <a:spcAft>
                <a:spcPts val="0"/>
              </a:spcAft>
              <a:buSzPts val="2800"/>
              <a:buChar char="•"/>
              <a:defRPr>
                <a:latin typeface="Arial"/>
                <a:ea typeface="Arial"/>
                <a:cs typeface="Arial"/>
                <a:sym typeface="Arial"/>
              </a:defRPr>
            </a:lvl1pPr>
            <a:lvl2pPr marL="914400" lvl="1" indent="-381000" algn="l">
              <a:lnSpc>
                <a:spcPct val="100000"/>
              </a:lnSpc>
              <a:spcBef>
                <a:spcPts val="600"/>
              </a:spcBef>
              <a:spcAft>
                <a:spcPts val="0"/>
              </a:spcAft>
              <a:buSzPts val="2400"/>
              <a:buChar char="•"/>
              <a:defRPr>
                <a:latin typeface="Arial"/>
                <a:ea typeface="Arial"/>
                <a:cs typeface="Arial"/>
                <a:sym typeface="Arial"/>
              </a:defRPr>
            </a:lvl2pPr>
            <a:lvl3pPr marL="1371600" lvl="2" indent="-355600" algn="l">
              <a:lnSpc>
                <a:spcPct val="100000"/>
              </a:lnSpc>
              <a:spcBef>
                <a:spcPts val="600"/>
              </a:spcBef>
              <a:spcAft>
                <a:spcPts val="0"/>
              </a:spcAft>
              <a:buSzPts val="2000"/>
              <a:buChar char="•"/>
              <a:defRPr>
                <a:latin typeface="Arial"/>
                <a:ea typeface="Arial"/>
                <a:cs typeface="Arial"/>
                <a:sym typeface="Arial"/>
              </a:defRPr>
            </a:lvl3pPr>
            <a:lvl4pPr marL="1828800" lvl="3" indent="-342900" algn="l">
              <a:lnSpc>
                <a:spcPct val="100000"/>
              </a:lnSpc>
              <a:spcBef>
                <a:spcPts val="600"/>
              </a:spcBef>
              <a:spcAft>
                <a:spcPts val="0"/>
              </a:spcAft>
              <a:buSzPts val="1800"/>
              <a:buChar char="•"/>
              <a:defRPr>
                <a:latin typeface="Arial"/>
                <a:ea typeface="Arial"/>
                <a:cs typeface="Arial"/>
                <a:sym typeface="Arial"/>
              </a:defRPr>
            </a:lvl4pPr>
            <a:lvl5pPr marL="2286000" lvl="4" indent="-330200" algn="l">
              <a:lnSpc>
                <a:spcPct val="100000"/>
              </a:lnSpc>
              <a:spcBef>
                <a:spcPts val="600"/>
              </a:spcBef>
              <a:spcAft>
                <a:spcPts val="0"/>
              </a:spcAft>
              <a:buSzPts val="1600"/>
              <a:buChar char="•"/>
              <a:defRPr>
                <a:latin typeface="Arial"/>
                <a:ea typeface="Arial"/>
                <a:cs typeface="Arial"/>
                <a:sym typeface="Arial"/>
              </a:defRPr>
            </a:lvl5pPr>
            <a:lvl6pPr marL="2743200" lvl="5" indent="-228600" algn="l">
              <a:lnSpc>
                <a:spcPct val="100000"/>
              </a:lnSpc>
              <a:spcBef>
                <a:spcPts val="60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112" name="Google Shape;112;p78" descr="A black background with colorful squares and text&#10;&#10;AI-generated content may be incorrect."/>
          <p:cNvPicPr preferRelativeResize="0"/>
          <p:nvPr/>
        </p:nvPicPr>
        <p:blipFill rotWithShape="1">
          <a:blip r:embed="rId3">
            <a:alphaModFix/>
          </a:blip>
          <a:srcRect/>
          <a:stretch/>
        </p:blipFill>
        <p:spPr>
          <a:xfrm>
            <a:off x="10879452" y="5913004"/>
            <a:ext cx="941073" cy="82296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Heavy text slide-2 columns, small font">
  <p:cSld name="Heavy text slide-2 columns, small font">
    <p:spTree>
      <p:nvGrpSpPr>
        <p:cNvPr id="1" name="Shape 113"/>
        <p:cNvGrpSpPr/>
        <p:nvPr/>
      </p:nvGrpSpPr>
      <p:grpSpPr>
        <a:xfrm>
          <a:off x="0" y="0"/>
          <a:ext cx="0" cy="0"/>
          <a:chOff x="0" y="0"/>
          <a:chExt cx="0" cy="0"/>
        </a:xfrm>
      </p:grpSpPr>
      <p:sp>
        <p:nvSpPr>
          <p:cNvPr id="114" name="Google Shape;114;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79"/>
          <p:cNvSpPr txBox="1">
            <a:spLocks noGrp="1"/>
          </p:cNvSpPr>
          <p:nvPr>
            <p:ph type="body" idx="1"/>
          </p:nvPr>
        </p:nvSpPr>
        <p:spPr>
          <a:xfrm>
            <a:off x="838200" y="1690688"/>
            <a:ext cx="10515600" cy="4119563"/>
          </a:xfrm>
          <a:prstGeom prst="rect">
            <a:avLst/>
          </a:prstGeom>
          <a:noFill/>
          <a:ln>
            <a:noFill/>
          </a:ln>
        </p:spPr>
        <p:txBody>
          <a:bodyPr spcFirstLastPara="1" wrap="square" lIns="91425" tIns="45700" rIns="91425" bIns="45700" anchor="t" anchorCtr="0">
            <a:noAutofit/>
          </a:bodyPr>
          <a:lstStyle>
            <a:lvl1pPr marL="457200" lvl="0" indent="-304800" algn="l">
              <a:lnSpc>
                <a:spcPct val="100000"/>
              </a:lnSpc>
              <a:spcBef>
                <a:spcPts val="0"/>
              </a:spcBef>
              <a:spcAft>
                <a:spcPts val="0"/>
              </a:spcAft>
              <a:buSzPts val="1200"/>
              <a:buChar char="•"/>
              <a:defRPr sz="1200">
                <a:solidFill>
                  <a:srgbClr val="2E2E2E"/>
                </a:solidFill>
              </a:defRPr>
            </a:lvl1pPr>
            <a:lvl2pPr marL="914400" lvl="1" indent="-304800" algn="l">
              <a:lnSpc>
                <a:spcPct val="100000"/>
              </a:lnSpc>
              <a:spcBef>
                <a:spcPts val="600"/>
              </a:spcBef>
              <a:spcAft>
                <a:spcPts val="0"/>
              </a:spcAft>
              <a:buSzPts val="1200"/>
              <a:buChar char="•"/>
              <a:defRPr sz="1200">
                <a:solidFill>
                  <a:srgbClr val="2E2E2E"/>
                </a:solidFill>
              </a:defRPr>
            </a:lvl2pPr>
            <a:lvl3pPr marL="1371600" lvl="2" indent="-304800" algn="l">
              <a:lnSpc>
                <a:spcPct val="100000"/>
              </a:lnSpc>
              <a:spcBef>
                <a:spcPts val="600"/>
              </a:spcBef>
              <a:spcAft>
                <a:spcPts val="0"/>
              </a:spcAft>
              <a:buSzPts val="1200"/>
              <a:buChar char="•"/>
              <a:defRPr sz="1200">
                <a:solidFill>
                  <a:srgbClr val="2E2E2E"/>
                </a:solidFill>
              </a:defRPr>
            </a:lvl3pPr>
            <a:lvl4pPr marL="1828800" lvl="3" indent="-304800" algn="l">
              <a:lnSpc>
                <a:spcPct val="100000"/>
              </a:lnSpc>
              <a:spcBef>
                <a:spcPts val="600"/>
              </a:spcBef>
              <a:spcAft>
                <a:spcPts val="0"/>
              </a:spcAft>
              <a:buSzPts val="1200"/>
              <a:buChar char="•"/>
              <a:defRPr sz="1200">
                <a:solidFill>
                  <a:srgbClr val="2E2E2E"/>
                </a:solidFill>
              </a:defRPr>
            </a:lvl4pPr>
            <a:lvl5pPr marL="2286000" lvl="4" indent="-304800" algn="l">
              <a:lnSpc>
                <a:spcPct val="100000"/>
              </a:lnSpc>
              <a:spcBef>
                <a:spcPts val="600"/>
              </a:spcBef>
              <a:spcAft>
                <a:spcPts val="0"/>
              </a:spcAft>
              <a:buSzPts val="1200"/>
              <a:buChar char="•"/>
              <a:defRPr sz="1200">
                <a:solidFill>
                  <a:srgbClr val="2E2E2E"/>
                </a:solidFill>
              </a:defRPr>
            </a:lvl5pPr>
            <a:lvl6pPr marL="2743200" lvl="5" indent="-228600" algn="l">
              <a:lnSpc>
                <a:spcPct val="100000"/>
              </a:lnSpc>
              <a:spcBef>
                <a:spcPts val="60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cxnSp>
        <p:nvCxnSpPr>
          <p:cNvPr id="116" name="Google Shape;116;p79"/>
          <p:cNvCxnSpPr/>
          <p:nvPr/>
        </p:nvCxnSpPr>
        <p:spPr>
          <a:xfrm>
            <a:off x="838200" y="6347539"/>
            <a:ext cx="9838944" cy="0"/>
          </a:xfrm>
          <a:prstGeom prst="straightConnector1">
            <a:avLst/>
          </a:prstGeom>
          <a:noFill/>
          <a:ln w="9525" cap="flat" cmpd="sng">
            <a:solidFill>
              <a:srgbClr val="193763"/>
            </a:solidFill>
            <a:prstDash val="solid"/>
            <a:round/>
            <a:headEnd type="none" w="sm" len="sm"/>
            <a:tailEnd type="none" w="sm" len="sm"/>
          </a:ln>
        </p:spPr>
      </p:cxnSp>
      <p:pic>
        <p:nvPicPr>
          <p:cNvPr id="117" name="Google Shape;117;p79"/>
          <p:cNvPicPr preferRelativeResize="0"/>
          <p:nvPr/>
        </p:nvPicPr>
        <p:blipFill rotWithShape="1">
          <a:blip r:embed="rId2">
            <a:alphaModFix/>
          </a:blip>
          <a:srcRect/>
          <a:stretch/>
        </p:blipFill>
        <p:spPr>
          <a:xfrm>
            <a:off x="838200" y="6389531"/>
            <a:ext cx="9838944" cy="103341"/>
          </a:xfrm>
          <a:prstGeom prst="rect">
            <a:avLst/>
          </a:prstGeom>
          <a:noFill/>
          <a:ln>
            <a:noFill/>
          </a:ln>
        </p:spPr>
      </p:pic>
      <p:pic>
        <p:nvPicPr>
          <p:cNvPr id="118" name="Google Shape;118;p79" descr="A black background with colorful squares and text&#10;&#10;AI-generated content may be incorrect."/>
          <p:cNvPicPr preferRelativeResize="0"/>
          <p:nvPr/>
        </p:nvPicPr>
        <p:blipFill rotWithShape="1">
          <a:blip r:embed="rId3">
            <a:alphaModFix/>
          </a:blip>
          <a:srcRect/>
          <a:stretch/>
        </p:blipFill>
        <p:spPr>
          <a:xfrm>
            <a:off x="10879452" y="5913004"/>
            <a:ext cx="941073" cy="82296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Highlight">
  <p:cSld name="Agenda slide">
    <p:spTree>
      <p:nvGrpSpPr>
        <p:cNvPr id="1" name="Shape 20"/>
        <p:cNvGrpSpPr/>
        <p:nvPr/>
      </p:nvGrpSpPr>
      <p:grpSpPr>
        <a:xfrm>
          <a:off x="0" y="0"/>
          <a:ext cx="0" cy="0"/>
          <a:chOff x="0" y="0"/>
          <a:chExt cx="0" cy="0"/>
        </a:xfrm>
      </p:grpSpPr>
      <p:sp>
        <p:nvSpPr>
          <p:cNvPr id="21" name="Google Shape;21;p23"/>
          <p:cNvSpPr txBox="1">
            <a:spLocks noGrp="1"/>
          </p:cNvSpPr>
          <p:nvPr>
            <p:ph type="body" idx="1"/>
          </p:nvPr>
        </p:nvSpPr>
        <p:spPr>
          <a:xfrm>
            <a:off x="841248" y="365760"/>
            <a:ext cx="10515600" cy="132588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4000"/>
              <a:buFont typeface="Arial"/>
              <a:buNone/>
              <a:defRPr sz="4000" b="1">
                <a:solidFill>
                  <a:srgbClr val="193763"/>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228600" algn="l">
              <a:lnSpc>
                <a:spcPct val="100000"/>
              </a:lnSpc>
              <a:spcBef>
                <a:spcPts val="60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2" name="Google Shape;22;p23"/>
          <p:cNvSpPr>
            <a:spLocks noGrp="1"/>
          </p:cNvSpPr>
          <p:nvPr>
            <p:ph type="title"/>
          </p:nvPr>
        </p:nvSpPr>
        <p:spPr>
          <a:xfrm>
            <a:off x="1272678" y="1691640"/>
            <a:ext cx="8686800" cy="5166360"/>
          </a:xfrm>
          <a:prstGeom prst="round2SameRect">
            <a:avLst>
              <a:gd name="adj1" fmla="val 6201"/>
              <a:gd name="adj2" fmla="val 0"/>
            </a:avLst>
          </a:prstGeom>
          <a:solidFill>
            <a:srgbClr val="D1DCEA"/>
          </a:solidFill>
          <a:ln>
            <a:noFill/>
          </a:ln>
        </p:spPr>
        <p:txBody>
          <a:bodyPr spcFirstLastPara="1" wrap="square" lIns="182875" tIns="182875" rIns="182875" bIns="182875" anchor="t" anchorCtr="0">
            <a:noAutofit/>
          </a:bodyPr>
          <a:lstStyle>
            <a:lvl1pPr marR="0" lvl="0" algn="l">
              <a:lnSpc>
                <a:spcPct val="100000"/>
              </a:lnSpc>
              <a:spcBef>
                <a:spcPts val="1200"/>
              </a:spcBef>
              <a:spcAft>
                <a:spcPts val="0"/>
              </a:spcAft>
              <a:buClr>
                <a:srgbClr val="606060"/>
              </a:buClr>
              <a:buSzPts val="3200"/>
              <a:buFont typeface="Open Sans"/>
              <a:buNone/>
              <a:defRPr sz="2400" b="0" i="0" u="none" strike="noStrike" cap="none">
                <a:solidFill>
                  <a:srgbClr val="193763"/>
                </a:solidFill>
                <a:latin typeface="Arial"/>
                <a:ea typeface="Arial"/>
                <a:cs typeface="Arial"/>
                <a:sym typeface="Arial"/>
              </a:defRPr>
            </a:lvl1pPr>
            <a:lvl2pPr lvl="1" algn="l">
              <a:lnSpc>
                <a:spcPct val="100000"/>
              </a:lnSpc>
              <a:spcBef>
                <a:spcPts val="120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pic>
        <p:nvPicPr>
          <p:cNvPr id="23" name="Google Shape;23;p23"/>
          <p:cNvPicPr preferRelativeResize="0"/>
          <p:nvPr/>
        </p:nvPicPr>
        <p:blipFill rotWithShape="1">
          <a:blip r:embed="rId2">
            <a:alphaModFix/>
          </a:blip>
          <a:srcRect/>
          <a:stretch/>
        </p:blipFill>
        <p:spPr>
          <a:xfrm>
            <a:off x="0" y="1137"/>
            <a:ext cx="380999" cy="6858000"/>
          </a:xfrm>
          <a:prstGeom prst="rect">
            <a:avLst/>
          </a:prstGeom>
          <a:noFill/>
          <a:ln>
            <a:noFill/>
          </a:ln>
        </p:spPr>
      </p:pic>
      <p:pic>
        <p:nvPicPr>
          <p:cNvPr id="24" name="Google Shape;24;p23" descr="A black background with colorful squares and text&#10;&#10;AI-generated content may be incorrect."/>
          <p:cNvPicPr preferRelativeResize="0"/>
          <p:nvPr/>
        </p:nvPicPr>
        <p:blipFill rotWithShape="1">
          <a:blip r:embed="rId3">
            <a:alphaModFix/>
          </a:blip>
          <a:srcRect/>
          <a:stretch/>
        </p:blipFill>
        <p:spPr>
          <a:xfrm>
            <a:off x="10500360" y="5581491"/>
            <a:ext cx="1320165" cy="115447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Slide">
  <p:cSld name="Section slide_image">
    <p:spTree>
      <p:nvGrpSpPr>
        <p:cNvPr id="1" name="Shape 119"/>
        <p:cNvGrpSpPr/>
        <p:nvPr/>
      </p:nvGrpSpPr>
      <p:grpSpPr>
        <a:xfrm>
          <a:off x="0" y="0"/>
          <a:ext cx="0" cy="0"/>
          <a:chOff x="0" y="0"/>
          <a:chExt cx="0" cy="0"/>
        </a:xfrm>
      </p:grpSpPr>
      <p:pic>
        <p:nvPicPr>
          <p:cNvPr id="120" name="Google Shape;120;p80" descr="A computer and books on a table&#10;&#10;AI-generated content may be incorrect."/>
          <p:cNvPicPr preferRelativeResize="0"/>
          <p:nvPr/>
        </p:nvPicPr>
        <p:blipFill rotWithShape="1">
          <a:blip r:embed="rId2">
            <a:alphaModFix/>
          </a:blip>
          <a:srcRect/>
          <a:stretch/>
        </p:blipFill>
        <p:spPr>
          <a:xfrm>
            <a:off x="0" y="-1"/>
            <a:ext cx="10306878" cy="6858002"/>
          </a:xfrm>
          <a:prstGeom prst="rect">
            <a:avLst/>
          </a:prstGeom>
          <a:noFill/>
          <a:ln>
            <a:noFill/>
          </a:ln>
        </p:spPr>
      </p:pic>
      <p:pic>
        <p:nvPicPr>
          <p:cNvPr id="121" name="Google Shape;121;p80"/>
          <p:cNvPicPr preferRelativeResize="0"/>
          <p:nvPr/>
        </p:nvPicPr>
        <p:blipFill rotWithShape="1">
          <a:blip r:embed="rId3">
            <a:alphaModFix/>
          </a:blip>
          <a:srcRect t="25807"/>
          <a:stretch/>
        </p:blipFill>
        <p:spPr>
          <a:xfrm>
            <a:off x="-1" y="6346077"/>
            <a:ext cx="12192001" cy="510461"/>
          </a:xfrm>
          <a:prstGeom prst="rect">
            <a:avLst/>
          </a:prstGeom>
          <a:noFill/>
          <a:ln>
            <a:noFill/>
          </a:ln>
        </p:spPr>
      </p:pic>
      <p:sp>
        <p:nvSpPr>
          <p:cNvPr id="122" name="Google Shape;122;p80"/>
          <p:cNvSpPr txBox="1">
            <a:spLocks noGrp="1"/>
          </p:cNvSpPr>
          <p:nvPr>
            <p:ph type="body" idx="1"/>
          </p:nvPr>
        </p:nvSpPr>
        <p:spPr>
          <a:xfrm>
            <a:off x="841248" y="365760"/>
            <a:ext cx="8682990" cy="1130136"/>
          </a:xfrm>
          <a:prstGeom prst="rect">
            <a:avLst/>
          </a:prstGeom>
          <a:noFill/>
          <a:ln>
            <a:noFill/>
          </a:ln>
        </p:spPr>
        <p:txBody>
          <a:bodyPr spcFirstLastPara="1" wrap="square" lIns="91425" tIns="45700" rIns="91425" bIns="45700" anchor="ctr" anchorCtr="0">
            <a:noAutofit/>
          </a:bodyPr>
          <a:lstStyle>
            <a:lvl1pPr marL="457200" marR="0" lvl="0" indent="-228600" algn="l">
              <a:lnSpc>
                <a:spcPct val="100000"/>
              </a:lnSpc>
              <a:spcBef>
                <a:spcPts val="600"/>
              </a:spcBef>
              <a:spcAft>
                <a:spcPts val="0"/>
              </a:spcAft>
              <a:buClr>
                <a:srgbClr val="606060"/>
              </a:buClr>
              <a:buSzPts val="4400"/>
              <a:buFont typeface="Arial"/>
              <a:buNone/>
              <a:defRPr sz="4400" b="1" i="0" u="none" strike="noStrike" cap="none">
                <a:solidFill>
                  <a:srgbClr val="193763"/>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Open Sans"/>
                <a:ea typeface="Open Sans"/>
                <a:cs typeface="Open Sans"/>
                <a:sym typeface="Open Sans"/>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a:ea typeface="Open Sans"/>
                <a:cs typeface="Open Sans"/>
                <a:sym typeface="Open Sans"/>
              </a:defRPr>
            </a:lvl3pPr>
            <a:lvl4pPr marL="1828800" marR="0" lvl="3"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4pPr>
            <a:lvl5pPr marL="2286000" marR="0" lvl="4"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3" name="Google Shape;123;p80" descr="A black background with colorful squares and text&#10;&#10;AI-generated content may be incorrect."/>
          <p:cNvPicPr preferRelativeResize="0"/>
          <p:nvPr/>
        </p:nvPicPr>
        <p:blipFill rotWithShape="1">
          <a:blip r:embed="rId4">
            <a:alphaModFix/>
          </a:blip>
          <a:srcRect/>
          <a:stretch/>
        </p:blipFill>
        <p:spPr>
          <a:xfrm>
            <a:off x="10589356" y="4952841"/>
            <a:ext cx="1320165" cy="1154473"/>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Divider 4">
  <p:cSld name="Section Divider 4">
    <p:spTree>
      <p:nvGrpSpPr>
        <p:cNvPr id="1" name="Shape 129"/>
        <p:cNvGrpSpPr/>
        <p:nvPr/>
      </p:nvGrpSpPr>
      <p:grpSpPr>
        <a:xfrm>
          <a:off x="0" y="0"/>
          <a:ext cx="0" cy="0"/>
          <a:chOff x="0" y="0"/>
          <a:chExt cx="0" cy="0"/>
        </a:xfrm>
      </p:grpSpPr>
      <p:pic>
        <p:nvPicPr>
          <p:cNvPr id="130" name="Google Shape;130;g3562ac7f4e5_0_639"/>
          <p:cNvPicPr preferRelativeResize="0"/>
          <p:nvPr/>
        </p:nvPicPr>
        <p:blipFill rotWithShape="1">
          <a:blip r:embed="rId2">
            <a:alphaModFix/>
          </a:blip>
          <a:srcRect/>
          <a:stretch/>
        </p:blipFill>
        <p:spPr>
          <a:xfrm rot="5400000">
            <a:off x="996950" y="1478324"/>
            <a:ext cx="1587499" cy="3581397"/>
          </a:xfrm>
          <a:prstGeom prst="rect">
            <a:avLst/>
          </a:prstGeom>
          <a:noFill/>
          <a:ln>
            <a:noFill/>
          </a:ln>
        </p:spPr>
      </p:pic>
      <p:sp>
        <p:nvSpPr>
          <p:cNvPr id="131" name="Google Shape;131;g3562ac7f4e5_0_639"/>
          <p:cNvSpPr txBox="1">
            <a:spLocks noGrp="1"/>
          </p:cNvSpPr>
          <p:nvPr>
            <p:ph type="title"/>
          </p:nvPr>
        </p:nvSpPr>
        <p:spPr>
          <a:xfrm>
            <a:off x="3947622" y="2606241"/>
            <a:ext cx="7482300" cy="13257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rgbClr val="606060"/>
              </a:buClr>
              <a:buSzPts val="3600"/>
              <a:buFont typeface="Open Sans"/>
              <a:buNone/>
              <a:defRPr sz="3600" b="1" i="0" u="none" strike="noStrike" cap="none">
                <a:solidFill>
                  <a:srgbClr val="606060"/>
                </a:solidFill>
                <a:latin typeface="Open Sans"/>
                <a:ea typeface="Open Sans"/>
                <a:cs typeface="Open Sans"/>
                <a:sym typeface="Open Sans"/>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32" name="Google Shape;132;g3562ac7f4e5_0_639"/>
          <p:cNvSpPr txBox="1"/>
          <p:nvPr/>
        </p:nvSpPr>
        <p:spPr>
          <a:xfrm>
            <a:off x="8926404" y="6450448"/>
            <a:ext cx="2743200" cy="270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606060"/>
              </a:solidFill>
              <a:latin typeface="Open Sans"/>
              <a:ea typeface="Open Sans"/>
              <a:cs typeface="Open Sans"/>
              <a:sym typeface="Open Sans"/>
            </a:endParaRPr>
          </a:p>
        </p:txBody>
      </p:sp>
      <p:sp>
        <p:nvSpPr>
          <p:cNvPr id="133" name="Google Shape;133;g3562ac7f4e5_0_639"/>
          <p:cNvSpPr txBox="1">
            <a:spLocks noGrp="1"/>
          </p:cNvSpPr>
          <p:nvPr>
            <p:ph type="ftr" idx="11"/>
          </p:nvPr>
        </p:nvSpPr>
        <p:spPr>
          <a:xfrm>
            <a:off x="522396" y="6450448"/>
            <a:ext cx="4114800" cy="270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606060"/>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Highlight">
  <p:cSld name="Highlight">
    <p:spTree>
      <p:nvGrpSpPr>
        <p:cNvPr id="1" name="Shape 134"/>
        <p:cNvGrpSpPr/>
        <p:nvPr/>
      </p:nvGrpSpPr>
      <p:grpSpPr>
        <a:xfrm>
          <a:off x="0" y="0"/>
          <a:ext cx="0" cy="0"/>
          <a:chOff x="0" y="0"/>
          <a:chExt cx="0" cy="0"/>
        </a:xfrm>
      </p:grpSpPr>
      <p:sp>
        <p:nvSpPr>
          <p:cNvPr id="135" name="Google Shape;135;g3562ac7f4e5_0_644"/>
          <p:cNvSpPr txBox="1">
            <a:spLocks noGrp="1"/>
          </p:cNvSpPr>
          <p:nvPr>
            <p:ph type="title"/>
          </p:nvPr>
        </p:nvSpPr>
        <p:spPr>
          <a:xfrm>
            <a:off x="6096000" y="1076498"/>
            <a:ext cx="3932100" cy="16002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rgbClr val="787878"/>
              </a:buClr>
              <a:buSzPts val="3200"/>
              <a:buFont typeface="Open Sans"/>
              <a:buNone/>
              <a:defRPr sz="3200" b="1">
                <a:solidFill>
                  <a:srgbClr val="787878"/>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6" name="Google Shape;136;g3562ac7f4e5_0_644"/>
          <p:cNvPicPr preferRelativeResize="0"/>
          <p:nvPr/>
        </p:nvPicPr>
        <p:blipFill rotWithShape="1">
          <a:blip r:embed="rId2">
            <a:alphaModFix/>
          </a:blip>
          <a:srcRect r="77521"/>
          <a:stretch/>
        </p:blipFill>
        <p:spPr>
          <a:xfrm>
            <a:off x="0" y="0"/>
            <a:ext cx="1995056" cy="6858001"/>
          </a:xfrm>
          <a:prstGeom prst="rect">
            <a:avLst/>
          </a:prstGeom>
          <a:noFill/>
          <a:ln>
            <a:noFill/>
          </a:ln>
        </p:spPr>
      </p:pic>
      <p:sp>
        <p:nvSpPr>
          <p:cNvPr id="137" name="Google Shape;137;g3562ac7f4e5_0_644"/>
          <p:cNvSpPr txBox="1"/>
          <p:nvPr/>
        </p:nvSpPr>
        <p:spPr>
          <a:xfrm>
            <a:off x="8926404" y="6450448"/>
            <a:ext cx="2743200" cy="270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787878"/>
                </a:solidFill>
                <a:latin typeface="Open Sans"/>
                <a:ea typeface="Open Sans"/>
                <a:cs typeface="Open Sans"/>
                <a:sym typeface="Open Sans"/>
              </a:rPr>
              <a:t>‹#›</a:t>
            </a:fld>
            <a:endParaRPr sz="1000" b="0" i="0" u="none" strike="noStrike" cap="none">
              <a:solidFill>
                <a:srgbClr val="787878"/>
              </a:solidFill>
              <a:latin typeface="Open Sans"/>
              <a:ea typeface="Open Sans"/>
              <a:cs typeface="Open Sans"/>
              <a:sym typeface="Open San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38"/>
        <p:cNvGrpSpPr/>
        <p:nvPr/>
      </p:nvGrpSpPr>
      <p:grpSpPr>
        <a:xfrm>
          <a:off x="0" y="0"/>
          <a:ext cx="0" cy="0"/>
          <a:chOff x="0" y="0"/>
          <a:chExt cx="0" cy="0"/>
        </a:xfrm>
      </p:grpSpPr>
      <p:sp>
        <p:nvSpPr>
          <p:cNvPr id="139" name="Google Shape;139;g3562ac7f4e5_0_630"/>
          <p:cNvSpPr txBox="1">
            <a:spLocks noGrp="1"/>
          </p:cNvSpPr>
          <p:nvPr>
            <p:ph type="body" idx="1"/>
          </p:nvPr>
        </p:nvSpPr>
        <p:spPr>
          <a:xfrm>
            <a:off x="3182938" y="1456267"/>
            <a:ext cx="7680300" cy="677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880"/>
              </a:spcBef>
              <a:spcAft>
                <a:spcPts val="0"/>
              </a:spcAft>
              <a:buClr>
                <a:srgbClr val="787878"/>
              </a:buClr>
              <a:buSzPts val="4400"/>
              <a:buNone/>
              <a:defRPr sz="4400" b="1">
                <a:solidFill>
                  <a:srgbClr val="787878"/>
                </a:solidFill>
                <a:latin typeface="Open Sans"/>
                <a:ea typeface="Open Sans"/>
                <a:cs typeface="Open Sans"/>
                <a:sym typeface="Open Sans"/>
              </a:defRPr>
            </a:lvl1pPr>
            <a:lvl2pPr marL="914400" lvl="1" indent="-228600" algn="l">
              <a:lnSpc>
                <a:spcPct val="100000"/>
              </a:lnSpc>
              <a:spcBef>
                <a:spcPts val="373"/>
              </a:spcBef>
              <a:spcAft>
                <a:spcPts val="0"/>
              </a:spcAft>
              <a:buClr>
                <a:schemeClr val="dk1"/>
              </a:buClr>
              <a:buSzPts val="1867"/>
              <a:buNone/>
              <a:defRPr>
                <a:latin typeface="Open Sans"/>
                <a:ea typeface="Open Sans"/>
                <a:cs typeface="Open Sans"/>
                <a:sym typeface="Open Sans"/>
              </a:defRPr>
            </a:lvl2pPr>
            <a:lvl3pPr marL="1371600" lvl="2" indent="-228600" algn="l">
              <a:lnSpc>
                <a:spcPct val="100000"/>
              </a:lnSpc>
              <a:spcBef>
                <a:spcPts val="320"/>
              </a:spcBef>
              <a:spcAft>
                <a:spcPts val="0"/>
              </a:spcAft>
              <a:buClr>
                <a:schemeClr val="dk1"/>
              </a:buClr>
              <a:buSzPts val="1600"/>
              <a:buNone/>
              <a:defRPr>
                <a:latin typeface="Open Sans"/>
                <a:ea typeface="Open Sans"/>
                <a:cs typeface="Open Sans"/>
                <a:sym typeface="Open Sans"/>
              </a:defRPr>
            </a:lvl3pPr>
            <a:lvl4pPr marL="1828800" lvl="3" indent="-228600" algn="l">
              <a:lnSpc>
                <a:spcPct val="100000"/>
              </a:lnSpc>
              <a:spcBef>
                <a:spcPts val="267"/>
              </a:spcBef>
              <a:spcAft>
                <a:spcPts val="0"/>
              </a:spcAft>
              <a:buClr>
                <a:schemeClr val="dk1"/>
              </a:buClr>
              <a:buSzPts val="1333"/>
              <a:buNone/>
              <a:defRPr>
                <a:latin typeface="Open Sans"/>
                <a:ea typeface="Open Sans"/>
                <a:cs typeface="Open Sans"/>
                <a:sym typeface="Open Sans"/>
              </a:defRPr>
            </a:lvl4pPr>
            <a:lvl5pPr marL="2286000" lvl="4" indent="-228600" algn="l">
              <a:lnSpc>
                <a:spcPct val="100000"/>
              </a:lnSpc>
              <a:spcBef>
                <a:spcPts val="267"/>
              </a:spcBef>
              <a:spcAft>
                <a:spcPts val="0"/>
              </a:spcAft>
              <a:buClr>
                <a:schemeClr val="dk1"/>
              </a:buClr>
              <a:buSzPts val="1333"/>
              <a:buNone/>
              <a:defRPr>
                <a:latin typeface="Open Sans"/>
                <a:ea typeface="Open Sans"/>
                <a:cs typeface="Open Sans"/>
                <a:sym typeface="Open Sans"/>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0" name="Google Shape;140;g3562ac7f4e5_0_630"/>
          <p:cNvSpPr txBox="1">
            <a:spLocks noGrp="1"/>
          </p:cNvSpPr>
          <p:nvPr>
            <p:ph type="body" idx="2"/>
          </p:nvPr>
        </p:nvSpPr>
        <p:spPr>
          <a:xfrm>
            <a:off x="3182938" y="2133600"/>
            <a:ext cx="7680300" cy="8721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440"/>
              </a:spcBef>
              <a:spcAft>
                <a:spcPts val="0"/>
              </a:spcAft>
              <a:buClr>
                <a:srgbClr val="787878"/>
              </a:buClr>
              <a:buSzPts val="2200"/>
              <a:buNone/>
              <a:defRPr sz="2200" b="0">
                <a:solidFill>
                  <a:srgbClr val="787878"/>
                </a:solidFill>
                <a:latin typeface="Open Sans"/>
                <a:ea typeface="Open Sans"/>
                <a:cs typeface="Open Sans"/>
                <a:sym typeface="Open Sans"/>
              </a:defRPr>
            </a:lvl1pPr>
            <a:lvl2pPr marL="914400" lvl="1" indent="-228600" algn="l">
              <a:lnSpc>
                <a:spcPct val="100000"/>
              </a:lnSpc>
              <a:spcBef>
                <a:spcPts val="373"/>
              </a:spcBef>
              <a:spcAft>
                <a:spcPts val="0"/>
              </a:spcAft>
              <a:buClr>
                <a:schemeClr val="dk1"/>
              </a:buClr>
              <a:buSzPts val="1867"/>
              <a:buNone/>
              <a:defRPr>
                <a:latin typeface="Open Sans"/>
                <a:ea typeface="Open Sans"/>
                <a:cs typeface="Open Sans"/>
                <a:sym typeface="Open Sans"/>
              </a:defRPr>
            </a:lvl2pPr>
            <a:lvl3pPr marL="1371600" lvl="2" indent="-228600" algn="l">
              <a:lnSpc>
                <a:spcPct val="100000"/>
              </a:lnSpc>
              <a:spcBef>
                <a:spcPts val="320"/>
              </a:spcBef>
              <a:spcAft>
                <a:spcPts val="0"/>
              </a:spcAft>
              <a:buClr>
                <a:schemeClr val="dk1"/>
              </a:buClr>
              <a:buSzPts val="1600"/>
              <a:buNone/>
              <a:defRPr>
                <a:latin typeface="Open Sans"/>
                <a:ea typeface="Open Sans"/>
                <a:cs typeface="Open Sans"/>
                <a:sym typeface="Open Sans"/>
              </a:defRPr>
            </a:lvl3pPr>
            <a:lvl4pPr marL="1828800" lvl="3" indent="-228600" algn="l">
              <a:lnSpc>
                <a:spcPct val="100000"/>
              </a:lnSpc>
              <a:spcBef>
                <a:spcPts val="267"/>
              </a:spcBef>
              <a:spcAft>
                <a:spcPts val="0"/>
              </a:spcAft>
              <a:buClr>
                <a:schemeClr val="dk1"/>
              </a:buClr>
              <a:buSzPts val="1333"/>
              <a:buNone/>
              <a:defRPr>
                <a:latin typeface="Open Sans"/>
                <a:ea typeface="Open Sans"/>
                <a:cs typeface="Open Sans"/>
                <a:sym typeface="Open Sans"/>
              </a:defRPr>
            </a:lvl4pPr>
            <a:lvl5pPr marL="2286000" lvl="4" indent="-228600" algn="l">
              <a:lnSpc>
                <a:spcPct val="100000"/>
              </a:lnSpc>
              <a:spcBef>
                <a:spcPts val="267"/>
              </a:spcBef>
              <a:spcAft>
                <a:spcPts val="0"/>
              </a:spcAft>
              <a:buClr>
                <a:schemeClr val="dk1"/>
              </a:buClr>
              <a:buSzPts val="1333"/>
              <a:buNone/>
              <a:defRPr>
                <a:latin typeface="Open Sans"/>
                <a:ea typeface="Open Sans"/>
                <a:cs typeface="Open Sans"/>
                <a:sym typeface="Open Sans"/>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141" name="Google Shape;141;g3562ac7f4e5_0_630"/>
          <p:cNvPicPr preferRelativeResize="0"/>
          <p:nvPr/>
        </p:nvPicPr>
        <p:blipFill rotWithShape="1">
          <a:blip r:embed="rId2">
            <a:alphaModFix/>
          </a:blip>
          <a:srcRect/>
          <a:stretch/>
        </p:blipFill>
        <p:spPr>
          <a:xfrm>
            <a:off x="9818572" y="5519650"/>
            <a:ext cx="2007524" cy="1338349"/>
          </a:xfrm>
          <a:prstGeom prst="rect">
            <a:avLst/>
          </a:prstGeom>
          <a:noFill/>
          <a:ln>
            <a:noFill/>
          </a:ln>
        </p:spPr>
      </p:pic>
      <p:pic>
        <p:nvPicPr>
          <p:cNvPr id="142" name="Google Shape;142;g3562ac7f4e5_0_630"/>
          <p:cNvPicPr preferRelativeResize="0"/>
          <p:nvPr/>
        </p:nvPicPr>
        <p:blipFill rotWithShape="1">
          <a:blip r:embed="rId3">
            <a:alphaModFix/>
          </a:blip>
          <a:srcRect/>
          <a:stretch/>
        </p:blipFill>
        <p:spPr>
          <a:xfrm>
            <a:off x="0" y="0"/>
            <a:ext cx="12192000" cy="685800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Quote">
  <p:cSld name="1_Quote">
    <p:spTree>
      <p:nvGrpSpPr>
        <p:cNvPr id="1" name="Shape 143"/>
        <p:cNvGrpSpPr/>
        <p:nvPr/>
      </p:nvGrpSpPr>
      <p:grpSpPr>
        <a:xfrm>
          <a:off x="0" y="0"/>
          <a:ext cx="0" cy="0"/>
          <a:chOff x="0" y="0"/>
          <a:chExt cx="0" cy="0"/>
        </a:xfrm>
      </p:grpSpPr>
      <p:pic>
        <p:nvPicPr>
          <p:cNvPr id="144" name="Google Shape;144;g3562ac7f4e5_0_635"/>
          <p:cNvPicPr preferRelativeResize="0"/>
          <p:nvPr/>
        </p:nvPicPr>
        <p:blipFill rotWithShape="1">
          <a:blip r:embed="rId2">
            <a:alphaModFix/>
          </a:blip>
          <a:srcRect l="15453" r="69933"/>
          <a:stretch/>
        </p:blipFill>
        <p:spPr>
          <a:xfrm>
            <a:off x="0" y="0"/>
            <a:ext cx="1296788" cy="6858001"/>
          </a:xfrm>
          <a:prstGeom prst="rect">
            <a:avLst/>
          </a:prstGeom>
          <a:noFill/>
          <a:ln>
            <a:noFill/>
          </a:ln>
        </p:spPr>
      </p:pic>
      <p:sp>
        <p:nvSpPr>
          <p:cNvPr id="145" name="Google Shape;145;g3562ac7f4e5_0_635"/>
          <p:cNvSpPr txBox="1"/>
          <p:nvPr/>
        </p:nvSpPr>
        <p:spPr>
          <a:xfrm>
            <a:off x="8926404" y="6450448"/>
            <a:ext cx="2743200" cy="270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787878"/>
                </a:solidFill>
                <a:latin typeface="Open Sans"/>
                <a:ea typeface="Open Sans"/>
                <a:cs typeface="Open Sans"/>
                <a:sym typeface="Open Sans"/>
              </a:rPr>
              <a:t>‹#›</a:t>
            </a:fld>
            <a:endParaRPr sz="1000" b="0" i="0" u="none" strike="noStrike" cap="none">
              <a:solidFill>
                <a:srgbClr val="787878"/>
              </a:solidFill>
              <a:latin typeface="Open Sans"/>
              <a:ea typeface="Open Sans"/>
              <a:cs typeface="Open Sans"/>
              <a:sym typeface="Open Sans"/>
            </a:endParaRPr>
          </a:p>
        </p:txBody>
      </p:sp>
      <p:sp>
        <p:nvSpPr>
          <p:cNvPr id="146" name="Google Shape;146;g3562ac7f4e5_0_635"/>
          <p:cNvSpPr txBox="1">
            <a:spLocks noGrp="1"/>
          </p:cNvSpPr>
          <p:nvPr>
            <p:ph type="ftr" idx="11"/>
          </p:nvPr>
        </p:nvSpPr>
        <p:spPr>
          <a:xfrm>
            <a:off x="522396" y="6450448"/>
            <a:ext cx="4114800" cy="270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787878"/>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py">
  <p:cSld name="Copy">
    <p:spTree>
      <p:nvGrpSpPr>
        <p:cNvPr id="1" name="Shape 147"/>
        <p:cNvGrpSpPr/>
        <p:nvPr/>
      </p:nvGrpSpPr>
      <p:grpSpPr>
        <a:xfrm>
          <a:off x="0" y="0"/>
          <a:ext cx="0" cy="0"/>
          <a:chOff x="0" y="0"/>
          <a:chExt cx="0" cy="0"/>
        </a:xfrm>
      </p:grpSpPr>
      <p:sp>
        <p:nvSpPr>
          <p:cNvPr id="148" name="Google Shape;148;g3562ac7f4e5_0_648"/>
          <p:cNvSpPr txBox="1">
            <a:spLocks noGrp="1"/>
          </p:cNvSpPr>
          <p:nvPr>
            <p:ph type="body" idx="1"/>
          </p:nvPr>
        </p:nvSpPr>
        <p:spPr>
          <a:xfrm>
            <a:off x="597680" y="3413914"/>
            <a:ext cx="3392400" cy="2172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880"/>
              </a:spcBef>
              <a:spcAft>
                <a:spcPts val="0"/>
              </a:spcAft>
              <a:buClr>
                <a:srgbClr val="787878"/>
              </a:buClr>
              <a:buSzPts val="4400"/>
              <a:buNone/>
              <a:defRPr sz="4400" b="1">
                <a:solidFill>
                  <a:srgbClr val="787878"/>
                </a:solidFill>
                <a:latin typeface="Open Sans"/>
                <a:ea typeface="Open Sans"/>
                <a:cs typeface="Open Sans"/>
                <a:sym typeface="Open Sans"/>
              </a:defRPr>
            </a:lvl1pPr>
            <a:lvl2pPr marL="914400" lvl="1" indent="-228600" algn="l">
              <a:lnSpc>
                <a:spcPct val="100000"/>
              </a:lnSpc>
              <a:spcBef>
                <a:spcPts val="373"/>
              </a:spcBef>
              <a:spcAft>
                <a:spcPts val="0"/>
              </a:spcAft>
              <a:buClr>
                <a:schemeClr val="dk1"/>
              </a:buClr>
              <a:buSzPts val="1867"/>
              <a:buNone/>
              <a:defRPr>
                <a:latin typeface="Open Sans"/>
                <a:ea typeface="Open Sans"/>
                <a:cs typeface="Open Sans"/>
                <a:sym typeface="Open Sans"/>
              </a:defRPr>
            </a:lvl2pPr>
            <a:lvl3pPr marL="1371600" lvl="2" indent="-228600" algn="l">
              <a:lnSpc>
                <a:spcPct val="100000"/>
              </a:lnSpc>
              <a:spcBef>
                <a:spcPts val="320"/>
              </a:spcBef>
              <a:spcAft>
                <a:spcPts val="0"/>
              </a:spcAft>
              <a:buClr>
                <a:schemeClr val="dk1"/>
              </a:buClr>
              <a:buSzPts val="1600"/>
              <a:buNone/>
              <a:defRPr>
                <a:latin typeface="Open Sans"/>
                <a:ea typeface="Open Sans"/>
                <a:cs typeface="Open Sans"/>
                <a:sym typeface="Open Sans"/>
              </a:defRPr>
            </a:lvl3pPr>
            <a:lvl4pPr marL="1828800" lvl="3" indent="-228600" algn="l">
              <a:lnSpc>
                <a:spcPct val="100000"/>
              </a:lnSpc>
              <a:spcBef>
                <a:spcPts val="267"/>
              </a:spcBef>
              <a:spcAft>
                <a:spcPts val="0"/>
              </a:spcAft>
              <a:buClr>
                <a:schemeClr val="dk1"/>
              </a:buClr>
              <a:buSzPts val="1333"/>
              <a:buNone/>
              <a:defRPr>
                <a:latin typeface="Open Sans"/>
                <a:ea typeface="Open Sans"/>
                <a:cs typeface="Open Sans"/>
                <a:sym typeface="Open Sans"/>
              </a:defRPr>
            </a:lvl4pPr>
            <a:lvl5pPr marL="2286000" lvl="4" indent="-228600" algn="l">
              <a:lnSpc>
                <a:spcPct val="100000"/>
              </a:lnSpc>
              <a:spcBef>
                <a:spcPts val="267"/>
              </a:spcBef>
              <a:spcAft>
                <a:spcPts val="0"/>
              </a:spcAft>
              <a:buClr>
                <a:schemeClr val="dk1"/>
              </a:buClr>
              <a:buSzPts val="1333"/>
              <a:buNone/>
              <a:defRPr>
                <a:latin typeface="Open Sans"/>
                <a:ea typeface="Open Sans"/>
                <a:cs typeface="Open Sans"/>
                <a:sym typeface="Open Sans"/>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9" name="Google Shape;149;g3562ac7f4e5_0_648"/>
          <p:cNvSpPr txBox="1">
            <a:spLocks noGrp="1"/>
          </p:cNvSpPr>
          <p:nvPr>
            <p:ph type="body" idx="2"/>
          </p:nvPr>
        </p:nvSpPr>
        <p:spPr>
          <a:xfrm>
            <a:off x="5759884" y="853439"/>
            <a:ext cx="5720100" cy="2853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787878"/>
              </a:buClr>
              <a:buSzPts val="1000"/>
              <a:buFont typeface="Arial"/>
              <a:buNone/>
              <a:defRPr sz="1000" b="1">
                <a:solidFill>
                  <a:srgbClr val="787878"/>
                </a:solidFill>
                <a:latin typeface="Open Sans"/>
                <a:ea typeface="Open Sans"/>
                <a:cs typeface="Open Sans"/>
                <a:sym typeface="Open Sans"/>
              </a:defRPr>
            </a:lvl1pPr>
            <a:lvl2pPr marL="914400" lvl="1" indent="-228600" algn="l">
              <a:lnSpc>
                <a:spcPct val="100000"/>
              </a:lnSpc>
              <a:spcBef>
                <a:spcPts val="373"/>
              </a:spcBef>
              <a:spcAft>
                <a:spcPts val="0"/>
              </a:spcAft>
              <a:buClr>
                <a:schemeClr val="dk1"/>
              </a:buClr>
              <a:buSzPts val="1867"/>
              <a:buNone/>
              <a:defRPr>
                <a:latin typeface="Open Sans"/>
                <a:ea typeface="Open Sans"/>
                <a:cs typeface="Open Sans"/>
                <a:sym typeface="Open Sans"/>
              </a:defRPr>
            </a:lvl2pPr>
            <a:lvl3pPr marL="1371600" lvl="2" indent="-228600" algn="l">
              <a:lnSpc>
                <a:spcPct val="100000"/>
              </a:lnSpc>
              <a:spcBef>
                <a:spcPts val="320"/>
              </a:spcBef>
              <a:spcAft>
                <a:spcPts val="0"/>
              </a:spcAft>
              <a:buClr>
                <a:schemeClr val="dk1"/>
              </a:buClr>
              <a:buSzPts val="1600"/>
              <a:buNone/>
              <a:defRPr>
                <a:latin typeface="Open Sans"/>
                <a:ea typeface="Open Sans"/>
                <a:cs typeface="Open Sans"/>
                <a:sym typeface="Open Sans"/>
              </a:defRPr>
            </a:lvl3pPr>
            <a:lvl4pPr marL="1828800" lvl="3" indent="-228600" algn="l">
              <a:lnSpc>
                <a:spcPct val="100000"/>
              </a:lnSpc>
              <a:spcBef>
                <a:spcPts val="267"/>
              </a:spcBef>
              <a:spcAft>
                <a:spcPts val="0"/>
              </a:spcAft>
              <a:buClr>
                <a:schemeClr val="dk1"/>
              </a:buClr>
              <a:buSzPts val="1333"/>
              <a:buNone/>
              <a:defRPr>
                <a:latin typeface="Open Sans"/>
                <a:ea typeface="Open Sans"/>
                <a:cs typeface="Open Sans"/>
                <a:sym typeface="Open Sans"/>
              </a:defRPr>
            </a:lvl4pPr>
            <a:lvl5pPr marL="2286000" lvl="4" indent="-228600" algn="l">
              <a:lnSpc>
                <a:spcPct val="100000"/>
              </a:lnSpc>
              <a:spcBef>
                <a:spcPts val="267"/>
              </a:spcBef>
              <a:spcAft>
                <a:spcPts val="0"/>
              </a:spcAft>
              <a:buClr>
                <a:schemeClr val="dk1"/>
              </a:buClr>
              <a:buSzPts val="1333"/>
              <a:buNone/>
              <a:defRPr>
                <a:latin typeface="Open Sans"/>
                <a:ea typeface="Open Sans"/>
                <a:cs typeface="Open Sans"/>
                <a:sym typeface="Open Sans"/>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0" name="Google Shape;150;g3562ac7f4e5_0_648"/>
          <p:cNvSpPr txBox="1">
            <a:spLocks noGrp="1"/>
          </p:cNvSpPr>
          <p:nvPr>
            <p:ph type="body" idx="3"/>
          </p:nvPr>
        </p:nvSpPr>
        <p:spPr>
          <a:xfrm>
            <a:off x="5759884" y="1185948"/>
            <a:ext cx="5720100" cy="32448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787878"/>
              </a:buClr>
              <a:buSzPts val="1000"/>
              <a:buFont typeface="Arial"/>
              <a:buNone/>
              <a:defRPr sz="1000" b="0">
                <a:solidFill>
                  <a:srgbClr val="787878"/>
                </a:solidFill>
                <a:latin typeface="Open Sans"/>
                <a:ea typeface="Open Sans"/>
                <a:cs typeface="Open Sans"/>
                <a:sym typeface="Open Sans"/>
              </a:defRPr>
            </a:lvl1pPr>
            <a:lvl2pPr marL="914400" lvl="1" indent="-228600" algn="l">
              <a:lnSpc>
                <a:spcPct val="100000"/>
              </a:lnSpc>
              <a:spcBef>
                <a:spcPts val="373"/>
              </a:spcBef>
              <a:spcAft>
                <a:spcPts val="0"/>
              </a:spcAft>
              <a:buClr>
                <a:schemeClr val="dk1"/>
              </a:buClr>
              <a:buSzPts val="1867"/>
              <a:buNone/>
              <a:defRPr>
                <a:latin typeface="Open Sans"/>
                <a:ea typeface="Open Sans"/>
                <a:cs typeface="Open Sans"/>
                <a:sym typeface="Open Sans"/>
              </a:defRPr>
            </a:lvl2pPr>
            <a:lvl3pPr marL="1371600" lvl="2" indent="-228600" algn="l">
              <a:lnSpc>
                <a:spcPct val="100000"/>
              </a:lnSpc>
              <a:spcBef>
                <a:spcPts val="320"/>
              </a:spcBef>
              <a:spcAft>
                <a:spcPts val="0"/>
              </a:spcAft>
              <a:buClr>
                <a:schemeClr val="dk1"/>
              </a:buClr>
              <a:buSzPts val="1600"/>
              <a:buNone/>
              <a:defRPr>
                <a:latin typeface="Open Sans"/>
                <a:ea typeface="Open Sans"/>
                <a:cs typeface="Open Sans"/>
                <a:sym typeface="Open Sans"/>
              </a:defRPr>
            </a:lvl3pPr>
            <a:lvl4pPr marL="1828800" lvl="3" indent="-228600" algn="l">
              <a:lnSpc>
                <a:spcPct val="100000"/>
              </a:lnSpc>
              <a:spcBef>
                <a:spcPts val="267"/>
              </a:spcBef>
              <a:spcAft>
                <a:spcPts val="0"/>
              </a:spcAft>
              <a:buClr>
                <a:schemeClr val="dk1"/>
              </a:buClr>
              <a:buSzPts val="1333"/>
              <a:buNone/>
              <a:defRPr>
                <a:latin typeface="Open Sans"/>
                <a:ea typeface="Open Sans"/>
                <a:cs typeface="Open Sans"/>
                <a:sym typeface="Open Sans"/>
              </a:defRPr>
            </a:lvl4pPr>
            <a:lvl5pPr marL="2286000" lvl="4" indent="-228600" algn="l">
              <a:lnSpc>
                <a:spcPct val="100000"/>
              </a:lnSpc>
              <a:spcBef>
                <a:spcPts val="267"/>
              </a:spcBef>
              <a:spcAft>
                <a:spcPts val="0"/>
              </a:spcAft>
              <a:buClr>
                <a:schemeClr val="dk1"/>
              </a:buClr>
              <a:buSzPts val="1333"/>
              <a:buNone/>
              <a:defRPr>
                <a:latin typeface="Open Sans"/>
                <a:ea typeface="Open Sans"/>
                <a:cs typeface="Open Sans"/>
                <a:sym typeface="Open Sans"/>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151" name="Google Shape;151;g3562ac7f4e5_0_648"/>
          <p:cNvPicPr preferRelativeResize="0"/>
          <p:nvPr/>
        </p:nvPicPr>
        <p:blipFill rotWithShape="1">
          <a:blip r:embed="rId2">
            <a:alphaModFix/>
          </a:blip>
          <a:srcRect l="15453" r="69933"/>
          <a:stretch/>
        </p:blipFill>
        <p:spPr>
          <a:xfrm>
            <a:off x="11829011" y="0"/>
            <a:ext cx="1296787" cy="6858001"/>
          </a:xfrm>
          <a:prstGeom prst="rect">
            <a:avLst/>
          </a:prstGeom>
          <a:noFill/>
          <a:ln>
            <a:noFill/>
          </a:ln>
        </p:spPr>
      </p:pic>
      <p:sp>
        <p:nvSpPr>
          <p:cNvPr id="152" name="Google Shape;152;g3562ac7f4e5_0_648"/>
          <p:cNvSpPr txBox="1"/>
          <p:nvPr/>
        </p:nvSpPr>
        <p:spPr>
          <a:xfrm>
            <a:off x="8926404" y="6450448"/>
            <a:ext cx="2743200" cy="270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787878"/>
                </a:solidFill>
                <a:latin typeface="Open Sans"/>
                <a:ea typeface="Open Sans"/>
                <a:cs typeface="Open Sans"/>
                <a:sym typeface="Open Sans"/>
              </a:rPr>
              <a:t>‹#›</a:t>
            </a:fld>
            <a:endParaRPr sz="1000" b="0" i="0" u="none" strike="noStrike" cap="none">
              <a:solidFill>
                <a:srgbClr val="787878"/>
              </a:solidFill>
              <a:latin typeface="Open Sans"/>
              <a:ea typeface="Open Sans"/>
              <a:cs typeface="Open Sans"/>
              <a:sym typeface="Open Sans"/>
            </a:endParaRPr>
          </a:p>
        </p:txBody>
      </p:sp>
      <p:sp>
        <p:nvSpPr>
          <p:cNvPr id="153" name="Google Shape;153;g3562ac7f4e5_0_648"/>
          <p:cNvSpPr txBox="1">
            <a:spLocks noGrp="1"/>
          </p:cNvSpPr>
          <p:nvPr>
            <p:ph type="ftr" idx="11"/>
          </p:nvPr>
        </p:nvSpPr>
        <p:spPr>
          <a:xfrm>
            <a:off x="522396" y="6450448"/>
            <a:ext cx="4114800" cy="270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787878"/>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4"/>
        <p:cNvGrpSpPr/>
        <p:nvPr/>
      </p:nvGrpSpPr>
      <p:grpSpPr>
        <a:xfrm>
          <a:off x="0" y="0"/>
          <a:ext cx="0" cy="0"/>
          <a:chOff x="0" y="0"/>
          <a:chExt cx="0" cy="0"/>
        </a:xfrm>
      </p:grpSpPr>
      <p:sp>
        <p:nvSpPr>
          <p:cNvPr id="155" name="Google Shape;155;g3562ac7f4e5_0_65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g3562ac7f4e5_0_655"/>
          <p:cNvSpPr txBox="1">
            <a:spLocks noGrp="1"/>
          </p:cNvSpPr>
          <p:nvPr>
            <p:ph type="body" idx="1"/>
          </p:nvPr>
        </p:nvSpPr>
        <p:spPr>
          <a:xfrm>
            <a:off x="304800" y="1066800"/>
            <a:ext cx="5486400" cy="3017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7" name="Google Shape;157;g3562ac7f4e5_0_655"/>
          <p:cNvSpPr txBox="1">
            <a:spLocks noGrp="1"/>
          </p:cNvSpPr>
          <p:nvPr>
            <p:ph type="sldNum" idx="12"/>
          </p:nvPr>
        </p:nvSpPr>
        <p:spPr>
          <a:xfrm>
            <a:off x="8324491" y="6607367"/>
            <a:ext cx="3550200" cy="2433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r>
              <a:rPr lang="en-US"/>
              <a:t>Demystifying Professional Licensure Compliance | </a:t>
            </a: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Copy">
  <p:cSld name="1_Copy">
    <p:spTree>
      <p:nvGrpSpPr>
        <p:cNvPr id="1" name="Shape 158"/>
        <p:cNvGrpSpPr/>
        <p:nvPr/>
      </p:nvGrpSpPr>
      <p:grpSpPr>
        <a:xfrm>
          <a:off x="0" y="0"/>
          <a:ext cx="0" cy="0"/>
          <a:chOff x="0" y="0"/>
          <a:chExt cx="0" cy="0"/>
        </a:xfrm>
      </p:grpSpPr>
      <p:sp>
        <p:nvSpPr>
          <p:cNvPr id="159" name="Google Shape;159;g3562ac7f4e5_0_659"/>
          <p:cNvSpPr txBox="1">
            <a:spLocks noGrp="1"/>
          </p:cNvSpPr>
          <p:nvPr>
            <p:ph type="body" idx="1"/>
          </p:nvPr>
        </p:nvSpPr>
        <p:spPr>
          <a:xfrm>
            <a:off x="597680" y="3413914"/>
            <a:ext cx="3392400" cy="2172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880"/>
              </a:spcBef>
              <a:spcAft>
                <a:spcPts val="0"/>
              </a:spcAft>
              <a:buClr>
                <a:srgbClr val="787878"/>
              </a:buClr>
              <a:buSzPts val="4400"/>
              <a:buNone/>
              <a:defRPr sz="4400" b="1">
                <a:solidFill>
                  <a:srgbClr val="787878"/>
                </a:solidFill>
                <a:latin typeface="Open Sans"/>
                <a:ea typeface="Open Sans"/>
                <a:cs typeface="Open Sans"/>
                <a:sym typeface="Open Sans"/>
              </a:defRPr>
            </a:lvl1pPr>
            <a:lvl2pPr marL="914400" lvl="1" indent="-228600" algn="l">
              <a:lnSpc>
                <a:spcPct val="100000"/>
              </a:lnSpc>
              <a:spcBef>
                <a:spcPts val="373"/>
              </a:spcBef>
              <a:spcAft>
                <a:spcPts val="0"/>
              </a:spcAft>
              <a:buClr>
                <a:schemeClr val="dk1"/>
              </a:buClr>
              <a:buSzPts val="1867"/>
              <a:buNone/>
              <a:defRPr>
                <a:latin typeface="Open Sans"/>
                <a:ea typeface="Open Sans"/>
                <a:cs typeface="Open Sans"/>
                <a:sym typeface="Open Sans"/>
              </a:defRPr>
            </a:lvl2pPr>
            <a:lvl3pPr marL="1371600" lvl="2" indent="-228600" algn="l">
              <a:lnSpc>
                <a:spcPct val="100000"/>
              </a:lnSpc>
              <a:spcBef>
                <a:spcPts val="320"/>
              </a:spcBef>
              <a:spcAft>
                <a:spcPts val="0"/>
              </a:spcAft>
              <a:buClr>
                <a:schemeClr val="dk1"/>
              </a:buClr>
              <a:buSzPts val="1600"/>
              <a:buNone/>
              <a:defRPr>
                <a:latin typeface="Open Sans"/>
                <a:ea typeface="Open Sans"/>
                <a:cs typeface="Open Sans"/>
                <a:sym typeface="Open Sans"/>
              </a:defRPr>
            </a:lvl3pPr>
            <a:lvl4pPr marL="1828800" lvl="3" indent="-228600" algn="l">
              <a:lnSpc>
                <a:spcPct val="100000"/>
              </a:lnSpc>
              <a:spcBef>
                <a:spcPts val="267"/>
              </a:spcBef>
              <a:spcAft>
                <a:spcPts val="0"/>
              </a:spcAft>
              <a:buClr>
                <a:schemeClr val="dk1"/>
              </a:buClr>
              <a:buSzPts val="1333"/>
              <a:buNone/>
              <a:defRPr>
                <a:latin typeface="Open Sans"/>
                <a:ea typeface="Open Sans"/>
                <a:cs typeface="Open Sans"/>
                <a:sym typeface="Open Sans"/>
              </a:defRPr>
            </a:lvl4pPr>
            <a:lvl5pPr marL="2286000" lvl="4" indent="-228600" algn="l">
              <a:lnSpc>
                <a:spcPct val="100000"/>
              </a:lnSpc>
              <a:spcBef>
                <a:spcPts val="267"/>
              </a:spcBef>
              <a:spcAft>
                <a:spcPts val="0"/>
              </a:spcAft>
              <a:buClr>
                <a:schemeClr val="dk1"/>
              </a:buClr>
              <a:buSzPts val="1333"/>
              <a:buNone/>
              <a:defRPr>
                <a:latin typeface="Open Sans"/>
                <a:ea typeface="Open Sans"/>
                <a:cs typeface="Open Sans"/>
                <a:sym typeface="Open Sans"/>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0" name="Google Shape;160;g3562ac7f4e5_0_659"/>
          <p:cNvSpPr txBox="1">
            <a:spLocks noGrp="1"/>
          </p:cNvSpPr>
          <p:nvPr>
            <p:ph type="body" idx="2"/>
          </p:nvPr>
        </p:nvSpPr>
        <p:spPr>
          <a:xfrm>
            <a:off x="5759884" y="853439"/>
            <a:ext cx="5720100" cy="2853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787878"/>
              </a:buClr>
              <a:buSzPts val="1000"/>
              <a:buFont typeface="Arial"/>
              <a:buNone/>
              <a:defRPr sz="1000" b="1">
                <a:solidFill>
                  <a:srgbClr val="787878"/>
                </a:solidFill>
                <a:latin typeface="Open Sans"/>
                <a:ea typeface="Open Sans"/>
                <a:cs typeface="Open Sans"/>
                <a:sym typeface="Open Sans"/>
              </a:defRPr>
            </a:lvl1pPr>
            <a:lvl2pPr marL="914400" lvl="1" indent="-228600" algn="l">
              <a:lnSpc>
                <a:spcPct val="100000"/>
              </a:lnSpc>
              <a:spcBef>
                <a:spcPts val="373"/>
              </a:spcBef>
              <a:spcAft>
                <a:spcPts val="0"/>
              </a:spcAft>
              <a:buClr>
                <a:schemeClr val="dk1"/>
              </a:buClr>
              <a:buSzPts val="1867"/>
              <a:buNone/>
              <a:defRPr>
                <a:latin typeface="Open Sans"/>
                <a:ea typeface="Open Sans"/>
                <a:cs typeface="Open Sans"/>
                <a:sym typeface="Open Sans"/>
              </a:defRPr>
            </a:lvl2pPr>
            <a:lvl3pPr marL="1371600" lvl="2" indent="-228600" algn="l">
              <a:lnSpc>
                <a:spcPct val="100000"/>
              </a:lnSpc>
              <a:spcBef>
                <a:spcPts val="320"/>
              </a:spcBef>
              <a:spcAft>
                <a:spcPts val="0"/>
              </a:spcAft>
              <a:buClr>
                <a:schemeClr val="dk1"/>
              </a:buClr>
              <a:buSzPts val="1600"/>
              <a:buNone/>
              <a:defRPr>
                <a:latin typeface="Open Sans"/>
                <a:ea typeface="Open Sans"/>
                <a:cs typeface="Open Sans"/>
                <a:sym typeface="Open Sans"/>
              </a:defRPr>
            </a:lvl3pPr>
            <a:lvl4pPr marL="1828800" lvl="3" indent="-228600" algn="l">
              <a:lnSpc>
                <a:spcPct val="100000"/>
              </a:lnSpc>
              <a:spcBef>
                <a:spcPts val="267"/>
              </a:spcBef>
              <a:spcAft>
                <a:spcPts val="0"/>
              </a:spcAft>
              <a:buClr>
                <a:schemeClr val="dk1"/>
              </a:buClr>
              <a:buSzPts val="1333"/>
              <a:buNone/>
              <a:defRPr>
                <a:latin typeface="Open Sans"/>
                <a:ea typeface="Open Sans"/>
                <a:cs typeface="Open Sans"/>
                <a:sym typeface="Open Sans"/>
              </a:defRPr>
            </a:lvl4pPr>
            <a:lvl5pPr marL="2286000" lvl="4" indent="-228600" algn="l">
              <a:lnSpc>
                <a:spcPct val="100000"/>
              </a:lnSpc>
              <a:spcBef>
                <a:spcPts val="267"/>
              </a:spcBef>
              <a:spcAft>
                <a:spcPts val="0"/>
              </a:spcAft>
              <a:buClr>
                <a:schemeClr val="dk1"/>
              </a:buClr>
              <a:buSzPts val="1333"/>
              <a:buNone/>
              <a:defRPr>
                <a:latin typeface="Open Sans"/>
                <a:ea typeface="Open Sans"/>
                <a:cs typeface="Open Sans"/>
                <a:sym typeface="Open Sans"/>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1" name="Google Shape;161;g3562ac7f4e5_0_659"/>
          <p:cNvSpPr txBox="1">
            <a:spLocks noGrp="1"/>
          </p:cNvSpPr>
          <p:nvPr>
            <p:ph type="body" idx="3"/>
          </p:nvPr>
        </p:nvSpPr>
        <p:spPr>
          <a:xfrm>
            <a:off x="5759884" y="1185948"/>
            <a:ext cx="5720100" cy="32448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787878"/>
              </a:buClr>
              <a:buSzPts val="1000"/>
              <a:buFont typeface="Arial"/>
              <a:buNone/>
              <a:defRPr sz="1000" b="0">
                <a:solidFill>
                  <a:srgbClr val="787878"/>
                </a:solidFill>
                <a:latin typeface="Open Sans"/>
                <a:ea typeface="Open Sans"/>
                <a:cs typeface="Open Sans"/>
                <a:sym typeface="Open Sans"/>
              </a:defRPr>
            </a:lvl1pPr>
            <a:lvl2pPr marL="914400" lvl="1" indent="-228600" algn="l">
              <a:lnSpc>
                <a:spcPct val="100000"/>
              </a:lnSpc>
              <a:spcBef>
                <a:spcPts val="373"/>
              </a:spcBef>
              <a:spcAft>
                <a:spcPts val="0"/>
              </a:spcAft>
              <a:buClr>
                <a:schemeClr val="dk1"/>
              </a:buClr>
              <a:buSzPts val="1867"/>
              <a:buNone/>
              <a:defRPr>
                <a:latin typeface="Open Sans"/>
                <a:ea typeface="Open Sans"/>
                <a:cs typeface="Open Sans"/>
                <a:sym typeface="Open Sans"/>
              </a:defRPr>
            </a:lvl2pPr>
            <a:lvl3pPr marL="1371600" lvl="2" indent="-228600" algn="l">
              <a:lnSpc>
                <a:spcPct val="100000"/>
              </a:lnSpc>
              <a:spcBef>
                <a:spcPts val="320"/>
              </a:spcBef>
              <a:spcAft>
                <a:spcPts val="0"/>
              </a:spcAft>
              <a:buClr>
                <a:schemeClr val="dk1"/>
              </a:buClr>
              <a:buSzPts val="1600"/>
              <a:buNone/>
              <a:defRPr>
                <a:latin typeface="Open Sans"/>
                <a:ea typeface="Open Sans"/>
                <a:cs typeface="Open Sans"/>
                <a:sym typeface="Open Sans"/>
              </a:defRPr>
            </a:lvl3pPr>
            <a:lvl4pPr marL="1828800" lvl="3" indent="-228600" algn="l">
              <a:lnSpc>
                <a:spcPct val="100000"/>
              </a:lnSpc>
              <a:spcBef>
                <a:spcPts val="267"/>
              </a:spcBef>
              <a:spcAft>
                <a:spcPts val="0"/>
              </a:spcAft>
              <a:buClr>
                <a:schemeClr val="dk1"/>
              </a:buClr>
              <a:buSzPts val="1333"/>
              <a:buNone/>
              <a:defRPr>
                <a:latin typeface="Open Sans"/>
                <a:ea typeface="Open Sans"/>
                <a:cs typeface="Open Sans"/>
                <a:sym typeface="Open Sans"/>
              </a:defRPr>
            </a:lvl4pPr>
            <a:lvl5pPr marL="2286000" lvl="4" indent="-228600" algn="l">
              <a:lnSpc>
                <a:spcPct val="100000"/>
              </a:lnSpc>
              <a:spcBef>
                <a:spcPts val="267"/>
              </a:spcBef>
              <a:spcAft>
                <a:spcPts val="0"/>
              </a:spcAft>
              <a:buClr>
                <a:schemeClr val="dk1"/>
              </a:buClr>
              <a:buSzPts val="1333"/>
              <a:buNone/>
              <a:defRPr>
                <a:latin typeface="Open Sans"/>
                <a:ea typeface="Open Sans"/>
                <a:cs typeface="Open Sans"/>
                <a:sym typeface="Open Sans"/>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162" name="Google Shape;162;g3562ac7f4e5_0_659"/>
          <p:cNvPicPr preferRelativeResize="0"/>
          <p:nvPr/>
        </p:nvPicPr>
        <p:blipFill rotWithShape="1">
          <a:blip r:embed="rId2">
            <a:alphaModFix/>
          </a:blip>
          <a:srcRect l="15451" r="69932"/>
          <a:stretch/>
        </p:blipFill>
        <p:spPr>
          <a:xfrm>
            <a:off x="11829011" y="0"/>
            <a:ext cx="1296787" cy="6858001"/>
          </a:xfrm>
          <a:prstGeom prst="rect">
            <a:avLst/>
          </a:prstGeom>
          <a:noFill/>
          <a:ln>
            <a:noFill/>
          </a:ln>
        </p:spPr>
      </p:pic>
      <p:sp>
        <p:nvSpPr>
          <p:cNvPr id="163" name="Google Shape;163;g3562ac7f4e5_0_659"/>
          <p:cNvSpPr txBox="1"/>
          <p:nvPr/>
        </p:nvSpPr>
        <p:spPr>
          <a:xfrm>
            <a:off x="8926404" y="6450448"/>
            <a:ext cx="2743200" cy="270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787878"/>
                </a:solidFill>
                <a:latin typeface="Open Sans"/>
                <a:ea typeface="Open Sans"/>
                <a:cs typeface="Open Sans"/>
                <a:sym typeface="Open Sans"/>
              </a:rPr>
              <a:t>‹#›</a:t>
            </a:fld>
            <a:endParaRPr sz="1000" b="0" i="0" u="none" strike="noStrike" cap="none">
              <a:solidFill>
                <a:srgbClr val="787878"/>
              </a:solidFill>
              <a:latin typeface="Open Sans"/>
              <a:ea typeface="Open Sans"/>
              <a:cs typeface="Open Sans"/>
              <a:sym typeface="Open Sans"/>
            </a:endParaRPr>
          </a:p>
        </p:txBody>
      </p:sp>
      <p:sp>
        <p:nvSpPr>
          <p:cNvPr id="164" name="Google Shape;164;g3562ac7f4e5_0_659"/>
          <p:cNvSpPr txBox="1">
            <a:spLocks noGrp="1"/>
          </p:cNvSpPr>
          <p:nvPr>
            <p:ph type="ftr" idx="11"/>
          </p:nvPr>
        </p:nvSpPr>
        <p:spPr>
          <a:xfrm>
            <a:off x="522396" y="6450448"/>
            <a:ext cx="4114800" cy="270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787878"/>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pic>
        <p:nvPicPr>
          <p:cNvPr id="165" name="Google Shape;165;g3562ac7f4e5_0_659"/>
          <p:cNvPicPr preferRelativeResize="0"/>
          <p:nvPr/>
        </p:nvPicPr>
        <p:blipFill rotWithShape="1">
          <a:blip r:embed="rId3">
            <a:alphaModFix/>
          </a:blip>
          <a:srcRect/>
          <a:stretch/>
        </p:blipFill>
        <p:spPr>
          <a:xfrm>
            <a:off x="10633974" y="6285351"/>
            <a:ext cx="680313" cy="453542"/>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66"/>
        <p:cNvGrpSpPr/>
        <p:nvPr/>
      </p:nvGrpSpPr>
      <p:grpSpPr>
        <a:xfrm>
          <a:off x="0" y="0"/>
          <a:ext cx="0" cy="0"/>
          <a:chOff x="0" y="0"/>
          <a:chExt cx="0" cy="0"/>
        </a:xfrm>
      </p:grpSpPr>
      <p:sp>
        <p:nvSpPr>
          <p:cNvPr id="167" name="Google Shape;167;g3562ac7f4e5_0_667"/>
          <p:cNvSpPr txBox="1">
            <a:spLocks noGrp="1"/>
          </p:cNvSpPr>
          <p:nvPr>
            <p:ph type="sldNum" idx="12"/>
          </p:nvPr>
        </p:nvSpPr>
        <p:spPr>
          <a:xfrm>
            <a:off x="8324491" y="6607367"/>
            <a:ext cx="3550200" cy="2433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r>
              <a:rPr lang="en-US"/>
              <a:t>Demystifying Professional Licensure Compliance | </a:t>
            </a: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_Copy">
  <p:cSld name="2_Copy">
    <p:spTree>
      <p:nvGrpSpPr>
        <p:cNvPr id="1" name="Shape 168"/>
        <p:cNvGrpSpPr/>
        <p:nvPr/>
      </p:nvGrpSpPr>
      <p:grpSpPr>
        <a:xfrm>
          <a:off x="0" y="0"/>
          <a:ext cx="0" cy="0"/>
          <a:chOff x="0" y="0"/>
          <a:chExt cx="0" cy="0"/>
        </a:xfrm>
      </p:grpSpPr>
      <p:sp>
        <p:nvSpPr>
          <p:cNvPr id="169" name="Google Shape;169;g3562ac7f4e5_0_669"/>
          <p:cNvSpPr txBox="1">
            <a:spLocks noGrp="1"/>
          </p:cNvSpPr>
          <p:nvPr>
            <p:ph type="body" idx="1"/>
          </p:nvPr>
        </p:nvSpPr>
        <p:spPr>
          <a:xfrm>
            <a:off x="597680" y="3413914"/>
            <a:ext cx="3392400" cy="2172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427"/>
              </a:spcBef>
              <a:spcAft>
                <a:spcPts val="0"/>
              </a:spcAft>
              <a:buSzPts val="2133"/>
              <a:buNone/>
              <a:defRPr sz="4400" b="1">
                <a:solidFill>
                  <a:srgbClr val="787878"/>
                </a:solidFill>
                <a:latin typeface="Open Sans"/>
                <a:ea typeface="Open Sans"/>
                <a:cs typeface="Open Sans"/>
                <a:sym typeface="Open Sans"/>
              </a:defRPr>
            </a:lvl1pPr>
            <a:lvl2pPr marL="914400" lvl="1" indent="-228600" algn="l">
              <a:lnSpc>
                <a:spcPct val="100000"/>
              </a:lnSpc>
              <a:spcBef>
                <a:spcPts val="373"/>
              </a:spcBef>
              <a:spcAft>
                <a:spcPts val="0"/>
              </a:spcAft>
              <a:buSzPts val="1867"/>
              <a:buNone/>
              <a:defRPr>
                <a:latin typeface="Open Sans"/>
                <a:ea typeface="Open Sans"/>
                <a:cs typeface="Open Sans"/>
                <a:sym typeface="Open Sans"/>
              </a:defRPr>
            </a:lvl2pPr>
            <a:lvl3pPr marL="1371600" lvl="2" indent="-228600" algn="l">
              <a:lnSpc>
                <a:spcPct val="100000"/>
              </a:lnSpc>
              <a:spcBef>
                <a:spcPts val="320"/>
              </a:spcBef>
              <a:spcAft>
                <a:spcPts val="0"/>
              </a:spcAft>
              <a:buSzPts val="1600"/>
              <a:buNone/>
              <a:defRPr>
                <a:latin typeface="Open Sans"/>
                <a:ea typeface="Open Sans"/>
                <a:cs typeface="Open Sans"/>
                <a:sym typeface="Open Sans"/>
              </a:defRPr>
            </a:lvl3pPr>
            <a:lvl4pPr marL="1828800" lvl="3" indent="-228600" algn="l">
              <a:lnSpc>
                <a:spcPct val="100000"/>
              </a:lnSpc>
              <a:spcBef>
                <a:spcPts val="267"/>
              </a:spcBef>
              <a:spcAft>
                <a:spcPts val="0"/>
              </a:spcAft>
              <a:buSzPts val="1333"/>
              <a:buNone/>
              <a:defRPr>
                <a:latin typeface="Open Sans"/>
                <a:ea typeface="Open Sans"/>
                <a:cs typeface="Open Sans"/>
                <a:sym typeface="Open Sans"/>
              </a:defRPr>
            </a:lvl4pPr>
            <a:lvl5pPr marL="2286000" lvl="4" indent="-228600" algn="l">
              <a:lnSpc>
                <a:spcPct val="100000"/>
              </a:lnSpc>
              <a:spcBef>
                <a:spcPts val="267"/>
              </a:spcBef>
              <a:spcAft>
                <a:spcPts val="0"/>
              </a:spcAft>
              <a:buSzPts val="1333"/>
              <a:buNone/>
              <a:defRPr>
                <a:latin typeface="Open Sans"/>
                <a:ea typeface="Open Sans"/>
                <a:cs typeface="Open Sans"/>
                <a:sym typeface="Open Sans"/>
              </a:defRPr>
            </a:lvl5pPr>
            <a:lvl6pPr marL="2743200" lvl="5" indent="-313245" algn="l">
              <a:lnSpc>
                <a:spcPct val="100000"/>
              </a:lnSpc>
              <a:spcBef>
                <a:spcPts val="267"/>
              </a:spcBef>
              <a:spcAft>
                <a:spcPts val="0"/>
              </a:spcAft>
              <a:buSzPts val="1333"/>
              <a:buChar char="•"/>
              <a:defRPr/>
            </a:lvl6pPr>
            <a:lvl7pPr marL="3200400" lvl="6" indent="-313245" algn="l">
              <a:lnSpc>
                <a:spcPct val="100000"/>
              </a:lnSpc>
              <a:spcBef>
                <a:spcPts val="267"/>
              </a:spcBef>
              <a:spcAft>
                <a:spcPts val="0"/>
              </a:spcAft>
              <a:buSzPts val="1333"/>
              <a:buChar char="•"/>
              <a:defRPr/>
            </a:lvl7pPr>
            <a:lvl8pPr marL="3657600" lvl="7" indent="-313245" algn="l">
              <a:lnSpc>
                <a:spcPct val="100000"/>
              </a:lnSpc>
              <a:spcBef>
                <a:spcPts val="267"/>
              </a:spcBef>
              <a:spcAft>
                <a:spcPts val="0"/>
              </a:spcAft>
              <a:buSzPts val="1333"/>
              <a:buChar char="•"/>
              <a:defRPr/>
            </a:lvl8pPr>
            <a:lvl9pPr marL="4114800" lvl="8" indent="-313245" algn="l">
              <a:lnSpc>
                <a:spcPct val="100000"/>
              </a:lnSpc>
              <a:spcBef>
                <a:spcPts val="267"/>
              </a:spcBef>
              <a:spcAft>
                <a:spcPts val="0"/>
              </a:spcAft>
              <a:buSzPts val="1333"/>
              <a:buChar char="•"/>
              <a:defRPr/>
            </a:lvl9pPr>
          </a:lstStyle>
          <a:p>
            <a:endParaRPr/>
          </a:p>
        </p:txBody>
      </p:sp>
      <p:sp>
        <p:nvSpPr>
          <p:cNvPr id="170" name="Google Shape;170;g3562ac7f4e5_0_669"/>
          <p:cNvSpPr txBox="1">
            <a:spLocks noGrp="1"/>
          </p:cNvSpPr>
          <p:nvPr>
            <p:ph type="body" idx="2"/>
          </p:nvPr>
        </p:nvSpPr>
        <p:spPr>
          <a:xfrm>
            <a:off x="5759884" y="853439"/>
            <a:ext cx="5720100" cy="2853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787878"/>
              </a:buClr>
              <a:buSzPts val="1000"/>
              <a:buFont typeface="Arial"/>
              <a:buNone/>
              <a:defRPr sz="1000" b="1">
                <a:solidFill>
                  <a:srgbClr val="787878"/>
                </a:solidFill>
                <a:latin typeface="Open Sans"/>
                <a:ea typeface="Open Sans"/>
                <a:cs typeface="Open Sans"/>
                <a:sym typeface="Open Sans"/>
              </a:defRPr>
            </a:lvl1pPr>
            <a:lvl2pPr marL="914400" lvl="1" indent="-228600" algn="l">
              <a:lnSpc>
                <a:spcPct val="100000"/>
              </a:lnSpc>
              <a:spcBef>
                <a:spcPts val="373"/>
              </a:spcBef>
              <a:spcAft>
                <a:spcPts val="0"/>
              </a:spcAft>
              <a:buSzPts val="1867"/>
              <a:buNone/>
              <a:defRPr>
                <a:latin typeface="Open Sans"/>
                <a:ea typeface="Open Sans"/>
                <a:cs typeface="Open Sans"/>
                <a:sym typeface="Open Sans"/>
              </a:defRPr>
            </a:lvl2pPr>
            <a:lvl3pPr marL="1371600" lvl="2" indent="-228600" algn="l">
              <a:lnSpc>
                <a:spcPct val="100000"/>
              </a:lnSpc>
              <a:spcBef>
                <a:spcPts val="320"/>
              </a:spcBef>
              <a:spcAft>
                <a:spcPts val="0"/>
              </a:spcAft>
              <a:buSzPts val="1600"/>
              <a:buNone/>
              <a:defRPr>
                <a:latin typeface="Open Sans"/>
                <a:ea typeface="Open Sans"/>
                <a:cs typeface="Open Sans"/>
                <a:sym typeface="Open Sans"/>
              </a:defRPr>
            </a:lvl3pPr>
            <a:lvl4pPr marL="1828800" lvl="3" indent="-228600" algn="l">
              <a:lnSpc>
                <a:spcPct val="100000"/>
              </a:lnSpc>
              <a:spcBef>
                <a:spcPts val="267"/>
              </a:spcBef>
              <a:spcAft>
                <a:spcPts val="0"/>
              </a:spcAft>
              <a:buSzPts val="1333"/>
              <a:buNone/>
              <a:defRPr>
                <a:latin typeface="Open Sans"/>
                <a:ea typeface="Open Sans"/>
                <a:cs typeface="Open Sans"/>
                <a:sym typeface="Open Sans"/>
              </a:defRPr>
            </a:lvl4pPr>
            <a:lvl5pPr marL="2286000" lvl="4" indent="-228600" algn="l">
              <a:lnSpc>
                <a:spcPct val="100000"/>
              </a:lnSpc>
              <a:spcBef>
                <a:spcPts val="267"/>
              </a:spcBef>
              <a:spcAft>
                <a:spcPts val="0"/>
              </a:spcAft>
              <a:buSzPts val="1333"/>
              <a:buNone/>
              <a:defRPr>
                <a:latin typeface="Open Sans"/>
                <a:ea typeface="Open Sans"/>
                <a:cs typeface="Open Sans"/>
                <a:sym typeface="Open Sans"/>
              </a:defRPr>
            </a:lvl5pPr>
            <a:lvl6pPr marL="2743200" lvl="5" indent="-313245" algn="l">
              <a:lnSpc>
                <a:spcPct val="100000"/>
              </a:lnSpc>
              <a:spcBef>
                <a:spcPts val="267"/>
              </a:spcBef>
              <a:spcAft>
                <a:spcPts val="0"/>
              </a:spcAft>
              <a:buSzPts val="1333"/>
              <a:buChar char="•"/>
              <a:defRPr/>
            </a:lvl6pPr>
            <a:lvl7pPr marL="3200400" lvl="6" indent="-313245" algn="l">
              <a:lnSpc>
                <a:spcPct val="100000"/>
              </a:lnSpc>
              <a:spcBef>
                <a:spcPts val="267"/>
              </a:spcBef>
              <a:spcAft>
                <a:spcPts val="0"/>
              </a:spcAft>
              <a:buSzPts val="1333"/>
              <a:buChar char="•"/>
              <a:defRPr/>
            </a:lvl7pPr>
            <a:lvl8pPr marL="3657600" lvl="7" indent="-313245" algn="l">
              <a:lnSpc>
                <a:spcPct val="100000"/>
              </a:lnSpc>
              <a:spcBef>
                <a:spcPts val="267"/>
              </a:spcBef>
              <a:spcAft>
                <a:spcPts val="0"/>
              </a:spcAft>
              <a:buSzPts val="1333"/>
              <a:buChar char="•"/>
              <a:defRPr/>
            </a:lvl8pPr>
            <a:lvl9pPr marL="4114800" lvl="8" indent="-313245" algn="l">
              <a:lnSpc>
                <a:spcPct val="100000"/>
              </a:lnSpc>
              <a:spcBef>
                <a:spcPts val="267"/>
              </a:spcBef>
              <a:spcAft>
                <a:spcPts val="0"/>
              </a:spcAft>
              <a:buSzPts val="1333"/>
              <a:buChar char="•"/>
              <a:defRPr/>
            </a:lvl9pPr>
          </a:lstStyle>
          <a:p>
            <a:endParaRPr/>
          </a:p>
        </p:txBody>
      </p:sp>
      <p:sp>
        <p:nvSpPr>
          <p:cNvPr id="171" name="Google Shape;171;g3562ac7f4e5_0_669"/>
          <p:cNvSpPr txBox="1">
            <a:spLocks noGrp="1"/>
          </p:cNvSpPr>
          <p:nvPr>
            <p:ph type="body" idx="3"/>
          </p:nvPr>
        </p:nvSpPr>
        <p:spPr>
          <a:xfrm>
            <a:off x="5759884" y="1185948"/>
            <a:ext cx="5720100" cy="32448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787878"/>
              </a:buClr>
              <a:buSzPts val="1000"/>
              <a:buFont typeface="Arial"/>
              <a:buNone/>
              <a:defRPr sz="1000" b="0">
                <a:solidFill>
                  <a:srgbClr val="787878"/>
                </a:solidFill>
                <a:latin typeface="Open Sans"/>
                <a:ea typeface="Open Sans"/>
                <a:cs typeface="Open Sans"/>
                <a:sym typeface="Open Sans"/>
              </a:defRPr>
            </a:lvl1pPr>
            <a:lvl2pPr marL="914400" lvl="1" indent="-228600" algn="l">
              <a:lnSpc>
                <a:spcPct val="100000"/>
              </a:lnSpc>
              <a:spcBef>
                <a:spcPts val="373"/>
              </a:spcBef>
              <a:spcAft>
                <a:spcPts val="0"/>
              </a:spcAft>
              <a:buSzPts val="1867"/>
              <a:buNone/>
              <a:defRPr>
                <a:latin typeface="Open Sans"/>
                <a:ea typeface="Open Sans"/>
                <a:cs typeface="Open Sans"/>
                <a:sym typeface="Open Sans"/>
              </a:defRPr>
            </a:lvl2pPr>
            <a:lvl3pPr marL="1371600" lvl="2" indent="-228600" algn="l">
              <a:lnSpc>
                <a:spcPct val="100000"/>
              </a:lnSpc>
              <a:spcBef>
                <a:spcPts val="320"/>
              </a:spcBef>
              <a:spcAft>
                <a:spcPts val="0"/>
              </a:spcAft>
              <a:buSzPts val="1600"/>
              <a:buNone/>
              <a:defRPr>
                <a:latin typeface="Open Sans"/>
                <a:ea typeface="Open Sans"/>
                <a:cs typeface="Open Sans"/>
                <a:sym typeface="Open Sans"/>
              </a:defRPr>
            </a:lvl3pPr>
            <a:lvl4pPr marL="1828800" lvl="3" indent="-228600" algn="l">
              <a:lnSpc>
                <a:spcPct val="100000"/>
              </a:lnSpc>
              <a:spcBef>
                <a:spcPts val="267"/>
              </a:spcBef>
              <a:spcAft>
                <a:spcPts val="0"/>
              </a:spcAft>
              <a:buSzPts val="1333"/>
              <a:buNone/>
              <a:defRPr>
                <a:latin typeface="Open Sans"/>
                <a:ea typeface="Open Sans"/>
                <a:cs typeface="Open Sans"/>
                <a:sym typeface="Open Sans"/>
              </a:defRPr>
            </a:lvl4pPr>
            <a:lvl5pPr marL="2286000" lvl="4" indent="-228600" algn="l">
              <a:lnSpc>
                <a:spcPct val="100000"/>
              </a:lnSpc>
              <a:spcBef>
                <a:spcPts val="267"/>
              </a:spcBef>
              <a:spcAft>
                <a:spcPts val="0"/>
              </a:spcAft>
              <a:buSzPts val="1333"/>
              <a:buNone/>
              <a:defRPr>
                <a:latin typeface="Open Sans"/>
                <a:ea typeface="Open Sans"/>
                <a:cs typeface="Open Sans"/>
                <a:sym typeface="Open Sans"/>
              </a:defRPr>
            </a:lvl5pPr>
            <a:lvl6pPr marL="2743200" lvl="5" indent="-313245" algn="l">
              <a:lnSpc>
                <a:spcPct val="100000"/>
              </a:lnSpc>
              <a:spcBef>
                <a:spcPts val="267"/>
              </a:spcBef>
              <a:spcAft>
                <a:spcPts val="0"/>
              </a:spcAft>
              <a:buSzPts val="1333"/>
              <a:buChar char="•"/>
              <a:defRPr/>
            </a:lvl6pPr>
            <a:lvl7pPr marL="3200400" lvl="6" indent="-313245" algn="l">
              <a:lnSpc>
                <a:spcPct val="100000"/>
              </a:lnSpc>
              <a:spcBef>
                <a:spcPts val="267"/>
              </a:spcBef>
              <a:spcAft>
                <a:spcPts val="0"/>
              </a:spcAft>
              <a:buSzPts val="1333"/>
              <a:buChar char="•"/>
              <a:defRPr/>
            </a:lvl7pPr>
            <a:lvl8pPr marL="3657600" lvl="7" indent="-313245" algn="l">
              <a:lnSpc>
                <a:spcPct val="100000"/>
              </a:lnSpc>
              <a:spcBef>
                <a:spcPts val="267"/>
              </a:spcBef>
              <a:spcAft>
                <a:spcPts val="0"/>
              </a:spcAft>
              <a:buSzPts val="1333"/>
              <a:buChar char="•"/>
              <a:defRPr/>
            </a:lvl8pPr>
            <a:lvl9pPr marL="4114800" lvl="8" indent="-313245" algn="l">
              <a:lnSpc>
                <a:spcPct val="100000"/>
              </a:lnSpc>
              <a:spcBef>
                <a:spcPts val="267"/>
              </a:spcBef>
              <a:spcAft>
                <a:spcPts val="0"/>
              </a:spcAft>
              <a:buSzPts val="1333"/>
              <a:buChar char="•"/>
              <a:defRPr/>
            </a:lvl9pPr>
          </a:lstStyle>
          <a:p>
            <a:endParaRPr/>
          </a:p>
        </p:txBody>
      </p:sp>
      <p:pic>
        <p:nvPicPr>
          <p:cNvPr id="172" name="Google Shape;172;g3562ac7f4e5_0_669"/>
          <p:cNvPicPr preferRelativeResize="0"/>
          <p:nvPr/>
        </p:nvPicPr>
        <p:blipFill rotWithShape="1">
          <a:blip r:embed="rId2">
            <a:alphaModFix/>
          </a:blip>
          <a:srcRect l="15453" r="69933"/>
          <a:stretch/>
        </p:blipFill>
        <p:spPr>
          <a:xfrm>
            <a:off x="11829011" y="0"/>
            <a:ext cx="1296787" cy="6858001"/>
          </a:xfrm>
          <a:prstGeom prst="rect">
            <a:avLst/>
          </a:prstGeom>
          <a:noFill/>
          <a:ln>
            <a:noFill/>
          </a:ln>
        </p:spPr>
      </p:pic>
      <p:sp>
        <p:nvSpPr>
          <p:cNvPr id="173" name="Google Shape;173;g3562ac7f4e5_0_669"/>
          <p:cNvSpPr txBox="1"/>
          <p:nvPr/>
        </p:nvSpPr>
        <p:spPr>
          <a:xfrm>
            <a:off x="8926404" y="6450448"/>
            <a:ext cx="2743200" cy="270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787878"/>
                </a:solidFill>
                <a:latin typeface="Open Sans"/>
                <a:ea typeface="Open Sans"/>
                <a:cs typeface="Open Sans"/>
                <a:sym typeface="Open Sans"/>
              </a:rPr>
              <a:t>‹#›</a:t>
            </a:fld>
            <a:endParaRPr sz="1000" b="0" i="0" u="none" strike="noStrike" cap="none">
              <a:solidFill>
                <a:srgbClr val="787878"/>
              </a:solidFill>
              <a:latin typeface="Open Sans"/>
              <a:ea typeface="Open Sans"/>
              <a:cs typeface="Open Sans"/>
              <a:sym typeface="Open Sans"/>
            </a:endParaRPr>
          </a:p>
        </p:txBody>
      </p:sp>
      <p:sp>
        <p:nvSpPr>
          <p:cNvPr id="174" name="Google Shape;174;g3562ac7f4e5_0_669"/>
          <p:cNvSpPr txBox="1">
            <a:spLocks noGrp="1"/>
          </p:cNvSpPr>
          <p:nvPr>
            <p:ph type="ftr" idx="11"/>
          </p:nvPr>
        </p:nvSpPr>
        <p:spPr>
          <a:xfrm>
            <a:off x="522396" y="6450448"/>
            <a:ext cx="4114800" cy="270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787878"/>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py">
  <p:cSld name="Call out slide ">
    <p:spTree>
      <p:nvGrpSpPr>
        <p:cNvPr id="1" name="Shape 25"/>
        <p:cNvGrpSpPr/>
        <p:nvPr/>
      </p:nvGrpSpPr>
      <p:grpSpPr>
        <a:xfrm>
          <a:off x="0" y="0"/>
          <a:ext cx="0" cy="0"/>
          <a:chOff x="0" y="0"/>
          <a:chExt cx="0" cy="0"/>
        </a:xfrm>
      </p:grpSpPr>
      <p:sp>
        <p:nvSpPr>
          <p:cNvPr id="26" name="Google Shape;26;p70"/>
          <p:cNvSpPr txBox="1">
            <a:spLocks noGrp="1"/>
          </p:cNvSpPr>
          <p:nvPr>
            <p:ph type="body" idx="1"/>
          </p:nvPr>
        </p:nvSpPr>
        <p:spPr>
          <a:xfrm>
            <a:off x="838200" y="365760"/>
            <a:ext cx="10515599" cy="1267729"/>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000"/>
              </a:spcBef>
              <a:spcAft>
                <a:spcPts val="0"/>
              </a:spcAft>
              <a:buClr>
                <a:srgbClr val="606060"/>
              </a:buClr>
              <a:buSzPts val="4400"/>
              <a:buFont typeface="Arial"/>
              <a:buNone/>
              <a:defRPr sz="4000" b="1" i="0" u="none" strike="noStrike" cap="none">
                <a:solidFill>
                  <a:srgbClr val="193763"/>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Open Sans"/>
                <a:ea typeface="Open Sans"/>
                <a:cs typeface="Open Sans"/>
                <a:sym typeface="Open Sans"/>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a:ea typeface="Open Sans"/>
                <a:cs typeface="Open Sans"/>
                <a:sym typeface="Open Sans"/>
              </a:defRPr>
            </a:lvl3pPr>
            <a:lvl4pPr marL="1828800" marR="0" lvl="3"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4pPr>
            <a:lvl5pPr marL="2286000" marR="0" lvl="4"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70"/>
          <p:cNvSpPr>
            <a:spLocks noGrp="1"/>
          </p:cNvSpPr>
          <p:nvPr>
            <p:ph type="body" idx="2"/>
          </p:nvPr>
        </p:nvSpPr>
        <p:spPr>
          <a:xfrm>
            <a:off x="838200" y="1722268"/>
            <a:ext cx="10515599" cy="4092606"/>
          </a:xfrm>
          <a:prstGeom prst="roundRect">
            <a:avLst>
              <a:gd name="adj" fmla="val 4868"/>
            </a:avLst>
          </a:prstGeom>
          <a:solidFill>
            <a:srgbClr val="D1DCEA"/>
          </a:solidFill>
          <a:ln>
            <a:noFill/>
          </a:ln>
        </p:spPr>
        <p:txBody>
          <a:bodyPr spcFirstLastPara="1" wrap="square" lIns="91425" tIns="45700" rIns="91425" bIns="45700" anchor="t" anchorCtr="0">
            <a:noAutofit/>
          </a:bodyPr>
          <a:lstStyle>
            <a:lvl1pPr marL="457200" marR="0" lvl="0" indent="-406400" algn="l">
              <a:lnSpc>
                <a:spcPct val="90000"/>
              </a:lnSpc>
              <a:spcBef>
                <a:spcPts val="1000"/>
              </a:spcBef>
              <a:spcAft>
                <a:spcPts val="0"/>
              </a:spcAft>
              <a:buClr>
                <a:srgbClr val="193763"/>
              </a:buClr>
              <a:buSzPts val="2800"/>
              <a:buFont typeface="Arial"/>
              <a:buChar char="•"/>
              <a:defRPr sz="2800" b="0" i="0" u="none" strike="noStrike" cap="none">
                <a:solidFill>
                  <a:srgbClr val="193763"/>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Open Sans"/>
                <a:ea typeface="Open Sans"/>
                <a:cs typeface="Open Sans"/>
                <a:sym typeface="Open Sans"/>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a:ea typeface="Open Sans"/>
                <a:cs typeface="Open Sans"/>
                <a:sym typeface="Open Sans"/>
              </a:defRPr>
            </a:lvl3pPr>
            <a:lvl4pPr marL="1828800" marR="0" lvl="3"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4pPr>
            <a:lvl5pPr marL="2286000" marR="0" lvl="4"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Divider 2">
  <p:cSld name="Section Divider 2">
    <p:spTree>
      <p:nvGrpSpPr>
        <p:cNvPr id="1" name="Shape 175"/>
        <p:cNvGrpSpPr/>
        <p:nvPr/>
      </p:nvGrpSpPr>
      <p:grpSpPr>
        <a:xfrm>
          <a:off x="0" y="0"/>
          <a:ext cx="0" cy="0"/>
          <a:chOff x="0" y="0"/>
          <a:chExt cx="0" cy="0"/>
        </a:xfrm>
      </p:grpSpPr>
      <p:pic>
        <p:nvPicPr>
          <p:cNvPr id="176" name="Google Shape;176;g3562ac7f4e5_0_676"/>
          <p:cNvPicPr preferRelativeResize="0"/>
          <p:nvPr/>
        </p:nvPicPr>
        <p:blipFill rotWithShape="1">
          <a:blip r:embed="rId2">
            <a:alphaModFix/>
          </a:blip>
          <a:srcRect/>
          <a:stretch/>
        </p:blipFill>
        <p:spPr>
          <a:xfrm rot="5400000">
            <a:off x="996950" y="1478323"/>
            <a:ext cx="1587500" cy="3581400"/>
          </a:xfrm>
          <a:prstGeom prst="rect">
            <a:avLst/>
          </a:prstGeom>
          <a:noFill/>
          <a:ln>
            <a:noFill/>
          </a:ln>
        </p:spPr>
      </p:pic>
      <p:sp>
        <p:nvSpPr>
          <p:cNvPr id="177" name="Google Shape;177;g3562ac7f4e5_0_676"/>
          <p:cNvSpPr txBox="1">
            <a:spLocks noGrp="1"/>
          </p:cNvSpPr>
          <p:nvPr>
            <p:ph type="title"/>
          </p:nvPr>
        </p:nvSpPr>
        <p:spPr>
          <a:xfrm>
            <a:off x="3947622" y="2606241"/>
            <a:ext cx="74823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606060"/>
              </a:buClr>
              <a:buSzPts val="3600"/>
              <a:buFont typeface="Open Sans"/>
              <a:buNone/>
              <a:defRPr sz="3600" b="1" i="0">
                <a:solidFill>
                  <a:srgbClr val="606060"/>
                </a:solidFill>
                <a:latin typeface="Open Sans"/>
                <a:ea typeface="Open Sans"/>
                <a:cs typeface="Open Sans"/>
                <a:sym typeface="Open Sans"/>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78" name="Google Shape;178;g3562ac7f4e5_0_676"/>
          <p:cNvSpPr txBox="1"/>
          <p:nvPr/>
        </p:nvSpPr>
        <p:spPr>
          <a:xfrm>
            <a:off x="8926404" y="6450448"/>
            <a:ext cx="2743200" cy="270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606060"/>
                </a:solidFill>
                <a:latin typeface="Open Sans"/>
                <a:ea typeface="Open Sans"/>
                <a:cs typeface="Open Sans"/>
                <a:sym typeface="Open Sans"/>
              </a:rPr>
              <a:t>‹#›</a:t>
            </a:fld>
            <a:endParaRPr sz="1000" b="0" i="0" u="none" strike="noStrike" cap="none">
              <a:solidFill>
                <a:srgbClr val="606060"/>
              </a:solidFill>
              <a:latin typeface="Open Sans"/>
              <a:ea typeface="Open Sans"/>
              <a:cs typeface="Open Sans"/>
              <a:sym typeface="Open Sans"/>
            </a:endParaRPr>
          </a:p>
        </p:txBody>
      </p:sp>
      <p:sp>
        <p:nvSpPr>
          <p:cNvPr id="179" name="Google Shape;179;g3562ac7f4e5_0_676"/>
          <p:cNvSpPr txBox="1">
            <a:spLocks noGrp="1"/>
          </p:cNvSpPr>
          <p:nvPr>
            <p:ph type="ftr" idx="11"/>
          </p:nvPr>
        </p:nvSpPr>
        <p:spPr>
          <a:xfrm>
            <a:off x="522396" y="6450448"/>
            <a:ext cx="4114800" cy="270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606060"/>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0"/>
        <p:cNvGrpSpPr/>
        <p:nvPr/>
      </p:nvGrpSpPr>
      <p:grpSpPr>
        <a:xfrm>
          <a:off x="0" y="0"/>
          <a:ext cx="0" cy="0"/>
          <a:chOff x="0" y="0"/>
          <a:chExt cx="0" cy="0"/>
        </a:xfrm>
      </p:grpSpPr>
      <p:sp>
        <p:nvSpPr>
          <p:cNvPr id="181" name="Google Shape;181;g3562ac7f4e5_0_681"/>
          <p:cNvSpPr txBox="1">
            <a:spLocks noGrp="1"/>
          </p:cNvSpPr>
          <p:nvPr>
            <p:ph type="ctrTitle"/>
          </p:nvPr>
        </p:nvSpPr>
        <p:spPr>
          <a:xfrm>
            <a:off x="457200" y="1420283"/>
            <a:ext cx="5181600" cy="9801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g3562ac7f4e5_0_681"/>
          <p:cNvSpPr txBox="1">
            <a:spLocks noGrp="1"/>
          </p:cNvSpPr>
          <p:nvPr>
            <p:ph type="subTitle" idx="1"/>
          </p:nvPr>
        </p:nvSpPr>
        <p:spPr>
          <a:xfrm>
            <a:off x="914400" y="2590800"/>
            <a:ext cx="4267200" cy="11685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427"/>
              </a:spcBef>
              <a:spcAft>
                <a:spcPts val="0"/>
              </a:spcAft>
              <a:buClr>
                <a:srgbClr val="888888"/>
              </a:buClr>
              <a:buSzPts val="2133"/>
              <a:buNone/>
              <a:defRPr>
                <a:solidFill>
                  <a:srgbClr val="888888"/>
                </a:solidFill>
              </a:defRPr>
            </a:lvl1pPr>
            <a:lvl2pPr lvl="1" algn="ctr">
              <a:lnSpc>
                <a:spcPct val="100000"/>
              </a:lnSpc>
              <a:spcBef>
                <a:spcPts val="373"/>
              </a:spcBef>
              <a:spcAft>
                <a:spcPts val="0"/>
              </a:spcAft>
              <a:buClr>
                <a:srgbClr val="888888"/>
              </a:buClr>
              <a:buSzPts val="1867"/>
              <a:buNone/>
              <a:defRPr>
                <a:solidFill>
                  <a:srgbClr val="888888"/>
                </a:solidFill>
              </a:defRPr>
            </a:lvl2pPr>
            <a:lvl3pPr lvl="2" algn="ctr">
              <a:lnSpc>
                <a:spcPct val="100000"/>
              </a:lnSpc>
              <a:spcBef>
                <a:spcPts val="320"/>
              </a:spcBef>
              <a:spcAft>
                <a:spcPts val="0"/>
              </a:spcAft>
              <a:buClr>
                <a:srgbClr val="888888"/>
              </a:buClr>
              <a:buSzPts val="1600"/>
              <a:buNone/>
              <a:defRPr>
                <a:solidFill>
                  <a:srgbClr val="888888"/>
                </a:solidFill>
              </a:defRPr>
            </a:lvl3pPr>
            <a:lvl4pPr lvl="3" algn="ctr">
              <a:lnSpc>
                <a:spcPct val="100000"/>
              </a:lnSpc>
              <a:spcBef>
                <a:spcPts val="267"/>
              </a:spcBef>
              <a:spcAft>
                <a:spcPts val="0"/>
              </a:spcAft>
              <a:buClr>
                <a:srgbClr val="888888"/>
              </a:buClr>
              <a:buSzPts val="1333"/>
              <a:buNone/>
              <a:defRPr>
                <a:solidFill>
                  <a:srgbClr val="888888"/>
                </a:solidFill>
              </a:defRPr>
            </a:lvl4pPr>
            <a:lvl5pPr lvl="4" algn="ctr">
              <a:lnSpc>
                <a:spcPct val="100000"/>
              </a:lnSpc>
              <a:spcBef>
                <a:spcPts val="267"/>
              </a:spcBef>
              <a:spcAft>
                <a:spcPts val="0"/>
              </a:spcAft>
              <a:buClr>
                <a:srgbClr val="888888"/>
              </a:buClr>
              <a:buSzPts val="1333"/>
              <a:buNone/>
              <a:defRPr>
                <a:solidFill>
                  <a:srgbClr val="888888"/>
                </a:solidFill>
              </a:defRPr>
            </a:lvl5pPr>
            <a:lvl6pPr lvl="5" algn="ctr">
              <a:lnSpc>
                <a:spcPct val="100000"/>
              </a:lnSpc>
              <a:spcBef>
                <a:spcPts val="267"/>
              </a:spcBef>
              <a:spcAft>
                <a:spcPts val="0"/>
              </a:spcAft>
              <a:buClr>
                <a:srgbClr val="888888"/>
              </a:buClr>
              <a:buSzPts val="1333"/>
              <a:buNone/>
              <a:defRPr>
                <a:solidFill>
                  <a:srgbClr val="888888"/>
                </a:solidFill>
              </a:defRPr>
            </a:lvl6pPr>
            <a:lvl7pPr lvl="6" algn="ctr">
              <a:lnSpc>
                <a:spcPct val="100000"/>
              </a:lnSpc>
              <a:spcBef>
                <a:spcPts val="267"/>
              </a:spcBef>
              <a:spcAft>
                <a:spcPts val="0"/>
              </a:spcAft>
              <a:buClr>
                <a:srgbClr val="888888"/>
              </a:buClr>
              <a:buSzPts val="1333"/>
              <a:buNone/>
              <a:defRPr>
                <a:solidFill>
                  <a:srgbClr val="888888"/>
                </a:solidFill>
              </a:defRPr>
            </a:lvl7pPr>
            <a:lvl8pPr lvl="7" algn="ctr">
              <a:lnSpc>
                <a:spcPct val="100000"/>
              </a:lnSpc>
              <a:spcBef>
                <a:spcPts val="267"/>
              </a:spcBef>
              <a:spcAft>
                <a:spcPts val="0"/>
              </a:spcAft>
              <a:buClr>
                <a:srgbClr val="888888"/>
              </a:buClr>
              <a:buSzPts val="1333"/>
              <a:buNone/>
              <a:defRPr>
                <a:solidFill>
                  <a:srgbClr val="888888"/>
                </a:solidFill>
              </a:defRPr>
            </a:lvl8pPr>
            <a:lvl9pPr lvl="8" algn="ctr">
              <a:lnSpc>
                <a:spcPct val="100000"/>
              </a:lnSpc>
              <a:spcBef>
                <a:spcPts val="267"/>
              </a:spcBef>
              <a:spcAft>
                <a:spcPts val="0"/>
              </a:spcAft>
              <a:buClr>
                <a:srgbClr val="888888"/>
              </a:buClr>
              <a:buSzPts val="1333"/>
              <a:buNone/>
              <a:defRPr>
                <a:solidFill>
                  <a:srgbClr val="888888"/>
                </a:solidFill>
              </a:defRPr>
            </a:lvl9pPr>
          </a:lstStyle>
          <a:p>
            <a:endParaRPr/>
          </a:p>
        </p:txBody>
      </p:sp>
      <p:sp>
        <p:nvSpPr>
          <p:cNvPr id="183" name="Google Shape;183;g3562ac7f4e5_0_681"/>
          <p:cNvSpPr txBox="1">
            <a:spLocks noGrp="1"/>
          </p:cNvSpPr>
          <p:nvPr>
            <p:ph type="sldNum" idx="12"/>
          </p:nvPr>
        </p:nvSpPr>
        <p:spPr>
          <a:xfrm>
            <a:off x="9144000" y="6605107"/>
            <a:ext cx="2730900" cy="250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r>
              <a:rPr lang="en-US"/>
              <a:t> Demystifying Professional Licensure Compliance | </a:t>
            </a: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4"/>
        <p:cNvGrpSpPr/>
        <p:nvPr/>
      </p:nvGrpSpPr>
      <p:grpSpPr>
        <a:xfrm>
          <a:off x="0" y="0"/>
          <a:ext cx="0" cy="0"/>
          <a:chOff x="0" y="0"/>
          <a:chExt cx="0" cy="0"/>
        </a:xfrm>
      </p:grpSpPr>
      <p:sp>
        <p:nvSpPr>
          <p:cNvPr id="185" name="Google Shape;185;g3562ac7f4e5_0_685"/>
          <p:cNvSpPr txBox="1">
            <a:spLocks noGrp="1"/>
          </p:cNvSpPr>
          <p:nvPr>
            <p:ph type="title"/>
          </p:nvPr>
        </p:nvSpPr>
        <p:spPr>
          <a:xfrm>
            <a:off x="481542" y="2937934"/>
            <a:ext cx="5181600" cy="9081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2667"/>
              <a:buFont typeface="Arial"/>
              <a:buNone/>
              <a:defRPr sz="2667"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g3562ac7f4e5_0_685"/>
          <p:cNvSpPr txBox="1">
            <a:spLocks noGrp="1"/>
          </p:cNvSpPr>
          <p:nvPr>
            <p:ph type="body" idx="1"/>
          </p:nvPr>
        </p:nvSpPr>
        <p:spPr>
          <a:xfrm>
            <a:off x="481542" y="1937809"/>
            <a:ext cx="5181600" cy="10002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267"/>
              </a:spcBef>
              <a:spcAft>
                <a:spcPts val="0"/>
              </a:spcAft>
              <a:buClr>
                <a:srgbClr val="888888"/>
              </a:buClr>
              <a:buSzPts val="1333"/>
              <a:buNone/>
              <a:defRPr sz="1333">
                <a:solidFill>
                  <a:srgbClr val="888888"/>
                </a:solidFill>
              </a:defRPr>
            </a:lvl1pPr>
            <a:lvl2pPr marL="914400" lvl="1" indent="-228600" algn="l">
              <a:lnSpc>
                <a:spcPct val="100000"/>
              </a:lnSpc>
              <a:spcBef>
                <a:spcPts val="240"/>
              </a:spcBef>
              <a:spcAft>
                <a:spcPts val="0"/>
              </a:spcAft>
              <a:buClr>
                <a:srgbClr val="888888"/>
              </a:buClr>
              <a:buSzPts val="1200"/>
              <a:buNone/>
              <a:defRPr sz="1200">
                <a:solidFill>
                  <a:srgbClr val="888888"/>
                </a:solidFill>
              </a:defRPr>
            </a:lvl2pPr>
            <a:lvl3pPr marL="1371600" lvl="2" indent="-228600" algn="l">
              <a:lnSpc>
                <a:spcPct val="100000"/>
              </a:lnSpc>
              <a:spcBef>
                <a:spcPts val="213"/>
              </a:spcBef>
              <a:spcAft>
                <a:spcPts val="0"/>
              </a:spcAft>
              <a:buClr>
                <a:srgbClr val="888888"/>
              </a:buClr>
              <a:buSzPts val="1067"/>
              <a:buNone/>
              <a:defRPr sz="1067">
                <a:solidFill>
                  <a:srgbClr val="888888"/>
                </a:solidFill>
              </a:defRPr>
            </a:lvl3pPr>
            <a:lvl4pPr marL="1828800" lvl="3" indent="-228600" algn="l">
              <a:lnSpc>
                <a:spcPct val="100000"/>
              </a:lnSpc>
              <a:spcBef>
                <a:spcPts val="187"/>
              </a:spcBef>
              <a:spcAft>
                <a:spcPts val="0"/>
              </a:spcAft>
              <a:buClr>
                <a:srgbClr val="888888"/>
              </a:buClr>
              <a:buSzPts val="933"/>
              <a:buNone/>
              <a:defRPr sz="933">
                <a:solidFill>
                  <a:srgbClr val="888888"/>
                </a:solidFill>
              </a:defRPr>
            </a:lvl4pPr>
            <a:lvl5pPr marL="2286000" lvl="4" indent="-228600" algn="l">
              <a:lnSpc>
                <a:spcPct val="100000"/>
              </a:lnSpc>
              <a:spcBef>
                <a:spcPts val="187"/>
              </a:spcBef>
              <a:spcAft>
                <a:spcPts val="0"/>
              </a:spcAft>
              <a:buClr>
                <a:srgbClr val="888888"/>
              </a:buClr>
              <a:buSzPts val="933"/>
              <a:buNone/>
              <a:defRPr sz="933">
                <a:solidFill>
                  <a:srgbClr val="888888"/>
                </a:solidFill>
              </a:defRPr>
            </a:lvl5pPr>
            <a:lvl6pPr marL="2743200" lvl="5" indent="-228600" algn="l">
              <a:lnSpc>
                <a:spcPct val="100000"/>
              </a:lnSpc>
              <a:spcBef>
                <a:spcPts val="187"/>
              </a:spcBef>
              <a:spcAft>
                <a:spcPts val="0"/>
              </a:spcAft>
              <a:buClr>
                <a:srgbClr val="888888"/>
              </a:buClr>
              <a:buSzPts val="933"/>
              <a:buNone/>
              <a:defRPr sz="933">
                <a:solidFill>
                  <a:srgbClr val="888888"/>
                </a:solidFill>
              </a:defRPr>
            </a:lvl6pPr>
            <a:lvl7pPr marL="3200400" lvl="6" indent="-228600" algn="l">
              <a:lnSpc>
                <a:spcPct val="100000"/>
              </a:lnSpc>
              <a:spcBef>
                <a:spcPts val="187"/>
              </a:spcBef>
              <a:spcAft>
                <a:spcPts val="0"/>
              </a:spcAft>
              <a:buClr>
                <a:srgbClr val="888888"/>
              </a:buClr>
              <a:buSzPts val="933"/>
              <a:buNone/>
              <a:defRPr sz="933">
                <a:solidFill>
                  <a:srgbClr val="888888"/>
                </a:solidFill>
              </a:defRPr>
            </a:lvl7pPr>
            <a:lvl8pPr marL="3657600" lvl="7" indent="-228600" algn="l">
              <a:lnSpc>
                <a:spcPct val="100000"/>
              </a:lnSpc>
              <a:spcBef>
                <a:spcPts val="187"/>
              </a:spcBef>
              <a:spcAft>
                <a:spcPts val="0"/>
              </a:spcAft>
              <a:buClr>
                <a:srgbClr val="888888"/>
              </a:buClr>
              <a:buSzPts val="933"/>
              <a:buNone/>
              <a:defRPr sz="933">
                <a:solidFill>
                  <a:srgbClr val="888888"/>
                </a:solidFill>
              </a:defRPr>
            </a:lvl8pPr>
            <a:lvl9pPr marL="4114800" lvl="8" indent="-228600" algn="l">
              <a:lnSpc>
                <a:spcPct val="100000"/>
              </a:lnSpc>
              <a:spcBef>
                <a:spcPts val="187"/>
              </a:spcBef>
              <a:spcAft>
                <a:spcPts val="0"/>
              </a:spcAft>
              <a:buClr>
                <a:srgbClr val="888888"/>
              </a:buClr>
              <a:buSzPts val="933"/>
              <a:buNone/>
              <a:defRPr sz="933">
                <a:solidFill>
                  <a:srgbClr val="888888"/>
                </a:solidFill>
              </a:defRPr>
            </a:lvl9pPr>
          </a:lstStyle>
          <a:p>
            <a:endParaRPr/>
          </a:p>
        </p:txBody>
      </p:sp>
      <p:sp>
        <p:nvSpPr>
          <p:cNvPr id="187" name="Google Shape;187;g3562ac7f4e5_0_685"/>
          <p:cNvSpPr txBox="1">
            <a:spLocks noGrp="1"/>
          </p:cNvSpPr>
          <p:nvPr>
            <p:ph type="sldNum" idx="12"/>
          </p:nvPr>
        </p:nvSpPr>
        <p:spPr>
          <a:xfrm>
            <a:off x="8324491" y="6607367"/>
            <a:ext cx="3550200" cy="2433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r>
              <a:rPr lang="en-US"/>
              <a:t>Demystifying Professional Licensure Compliance | </a:t>
            </a: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8"/>
        <p:cNvGrpSpPr/>
        <p:nvPr/>
      </p:nvGrpSpPr>
      <p:grpSpPr>
        <a:xfrm>
          <a:off x="0" y="0"/>
          <a:ext cx="0" cy="0"/>
          <a:chOff x="0" y="0"/>
          <a:chExt cx="0" cy="0"/>
        </a:xfrm>
      </p:grpSpPr>
      <p:sp>
        <p:nvSpPr>
          <p:cNvPr id="189" name="Google Shape;189;g3562ac7f4e5_0_68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g3562ac7f4e5_0_689"/>
          <p:cNvSpPr txBox="1">
            <a:spLocks noGrp="1"/>
          </p:cNvSpPr>
          <p:nvPr>
            <p:ph type="body" idx="1"/>
          </p:nvPr>
        </p:nvSpPr>
        <p:spPr>
          <a:xfrm>
            <a:off x="304800" y="1066800"/>
            <a:ext cx="2692500" cy="3017400"/>
          </a:xfrm>
          <a:prstGeom prst="rect">
            <a:avLst/>
          </a:prstGeom>
          <a:noFill/>
          <a:ln>
            <a:noFill/>
          </a:ln>
        </p:spPr>
        <p:txBody>
          <a:bodyPr spcFirstLastPara="1" wrap="square" lIns="91425" tIns="45700" rIns="91425" bIns="45700" anchor="t" anchorCtr="0">
            <a:normAutofit/>
          </a:bodyPr>
          <a:lstStyle>
            <a:lvl1pPr marL="457200" lvl="0" indent="-347154" algn="l">
              <a:lnSpc>
                <a:spcPct val="100000"/>
              </a:lnSpc>
              <a:spcBef>
                <a:spcPts val="373"/>
              </a:spcBef>
              <a:spcAft>
                <a:spcPts val="0"/>
              </a:spcAft>
              <a:buClr>
                <a:schemeClr val="dk1"/>
              </a:buClr>
              <a:buSzPts val="1867"/>
              <a:buChar char="•"/>
              <a:defRPr sz="1867"/>
            </a:lvl1pPr>
            <a:lvl2pPr marL="914400" lvl="1" indent="-330200" algn="l">
              <a:lnSpc>
                <a:spcPct val="100000"/>
              </a:lnSpc>
              <a:spcBef>
                <a:spcPts val="320"/>
              </a:spcBef>
              <a:spcAft>
                <a:spcPts val="0"/>
              </a:spcAft>
              <a:buClr>
                <a:schemeClr val="dk1"/>
              </a:buClr>
              <a:buSzPts val="1600"/>
              <a:buChar char="–"/>
              <a:defRPr sz="1600"/>
            </a:lvl2pPr>
            <a:lvl3pPr marL="1371600" lvl="2" indent="-313245" algn="l">
              <a:lnSpc>
                <a:spcPct val="100000"/>
              </a:lnSpc>
              <a:spcBef>
                <a:spcPts val="267"/>
              </a:spcBef>
              <a:spcAft>
                <a:spcPts val="0"/>
              </a:spcAft>
              <a:buClr>
                <a:schemeClr val="dk1"/>
              </a:buClr>
              <a:buSzPts val="1333"/>
              <a:buChar char="•"/>
              <a:defRPr sz="1333"/>
            </a:lvl3pPr>
            <a:lvl4pPr marL="1828800" lvl="3" indent="-304800" algn="l">
              <a:lnSpc>
                <a:spcPct val="100000"/>
              </a:lnSpc>
              <a:spcBef>
                <a:spcPts val="240"/>
              </a:spcBef>
              <a:spcAft>
                <a:spcPts val="0"/>
              </a:spcAft>
              <a:buClr>
                <a:schemeClr val="dk1"/>
              </a:buClr>
              <a:buSzPts val="1200"/>
              <a:buChar char="–"/>
              <a:defRPr sz="1200"/>
            </a:lvl4pPr>
            <a:lvl5pPr marL="2286000" lvl="4" indent="-304800" algn="l">
              <a:lnSpc>
                <a:spcPct val="100000"/>
              </a:lnSpc>
              <a:spcBef>
                <a:spcPts val="240"/>
              </a:spcBef>
              <a:spcAft>
                <a:spcPts val="0"/>
              </a:spcAft>
              <a:buClr>
                <a:schemeClr val="dk1"/>
              </a:buClr>
              <a:buSzPts val="1200"/>
              <a:buChar char="»"/>
              <a:defRPr sz="1200"/>
            </a:lvl5pPr>
            <a:lvl6pPr marL="2743200" lvl="5" indent="-304800" algn="l">
              <a:lnSpc>
                <a:spcPct val="100000"/>
              </a:lnSpc>
              <a:spcBef>
                <a:spcPts val="240"/>
              </a:spcBef>
              <a:spcAft>
                <a:spcPts val="0"/>
              </a:spcAft>
              <a:buClr>
                <a:schemeClr val="dk1"/>
              </a:buClr>
              <a:buSzPts val="1200"/>
              <a:buChar char="•"/>
              <a:defRPr sz="1200"/>
            </a:lvl6pPr>
            <a:lvl7pPr marL="3200400" lvl="6" indent="-304800" algn="l">
              <a:lnSpc>
                <a:spcPct val="100000"/>
              </a:lnSpc>
              <a:spcBef>
                <a:spcPts val="240"/>
              </a:spcBef>
              <a:spcAft>
                <a:spcPts val="0"/>
              </a:spcAft>
              <a:buClr>
                <a:schemeClr val="dk1"/>
              </a:buClr>
              <a:buSzPts val="1200"/>
              <a:buChar char="•"/>
              <a:defRPr sz="1200"/>
            </a:lvl7pPr>
            <a:lvl8pPr marL="3657600" lvl="7" indent="-304800" algn="l">
              <a:lnSpc>
                <a:spcPct val="100000"/>
              </a:lnSpc>
              <a:spcBef>
                <a:spcPts val="240"/>
              </a:spcBef>
              <a:spcAft>
                <a:spcPts val="0"/>
              </a:spcAft>
              <a:buClr>
                <a:schemeClr val="dk1"/>
              </a:buClr>
              <a:buSzPts val="1200"/>
              <a:buChar char="•"/>
              <a:defRPr sz="1200"/>
            </a:lvl8pPr>
            <a:lvl9pPr marL="4114800" lvl="8" indent="-304800" algn="l">
              <a:lnSpc>
                <a:spcPct val="100000"/>
              </a:lnSpc>
              <a:spcBef>
                <a:spcPts val="240"/>
              </a:spcBef>
              <a:spcAft>
                <a:spcPts val="0"/>
              </a:spcAft>
              <a:buClr>
                <a:schemeClr val="dk1"/>
              </a:buClr>
              <a:buSzPts val="1200"/>
              <a:buChar char="•"/>
              <a:defRPr sz="1200"/>
            </a:lvl9pPr>
          </a:lstStyle>
          <a:p>
            <a:endParaRPr/>
          </a:p>
        </p:txBody>
      </p:sp>
      <p:sp>
        <p:nvSpPr>
          <p:cNvPr id="191" name="Google Shape;191;g3562ac7f4e5_0_689"/>
          <p:cNvSpPr txBox="1">
            <a:spLocks noGrp="1"/>
          </p:cNvSpPr>
          <p:nvPr>
            <p:ph type="body" idx="2"/>
          </p:nvPr>
        </p:nvSpPr>
        <p:spPr>
          <a:xfrm>
            <a:off x="3098800" y="1066800"/>
            <a:ext cx="2692500" cy="3017400"/>
          </a:xfrm>
          <a:prstGeom prst="rect">
            <a:avLst/>
          </a:prstGeom>
          <a:noFill/>
          <a:ln>
            <a:noFill/>
          </a:ln>
        </p:spPr>
        <p:txBody>
          <a:bodyPr spcFirstLastPara="1" wrap="square" lIns="91425" tIns="45700" rIns="91425" bIns="45700" anchor="t" anchorCtr="0">
            <a:normAutofit/>
          </a:bodyPr>
          <a:lstStyle>
            <a:lvl1pPr marL="457200" lvl="0" indent="-347154" algn="l">
              <a:lnSpc>
                <a:spcPct val="100000"/>
              </a:lnSpc>
              <a:spcBef>
                <a:spcPts val="373"/>
              </a:spcBef>
              <a:spcAft>
                <a:spcPts val="0"/>
              </a:spcAft>
              <a:buClr>
                <a:schemeClr val="dk1"/>
              </a:buClr>
              <a:buSzPts val="1867"/>
              <a:buChar char="•"/>
              <a:defRPr sz="1867"/>
            </a:lvl1pPr>
            <a:lvl2pPr marL="914400" lvl="1" indent="-330200" algn="l">
              <a:lnSpc>
                <a:spcPct val="100000"/>
              </a:lnSpc>
              <a:spcBef>
                <a:spcPts val="320"/>
              </a:spcBef>
              <a:spcAft>
                <a:spcPts val="0"/>
              </a:spcAft>
              <a:buClr>
                <a:schemeClr val="dk1"/>
              </a:buClr>
              <a:buSzPts val="1600"/>
              <a:buChar char="–"/>
              <a:defRPr sz="1600"/>
            </a:lvl2pPr>
            <a:lvl3pPr marL="1371600" lvl="2" indent="-313245" algn="l">
              <a:lnSpc>
                <a:spcPct val="100000"/>
              </a:lnSpc>
              <a:spcBef>
                <a:spcPts val="267"/>
              </a:spcBef>
              <a:spcAft>
                <a:spcPts val="0"/>
              </a:spcAft>
              <a:buClr>
                <a:schemeClr val="dk1"/>
              </a:buClr>
              <a:buSzPts val="1333"/>
              <a:buChar char="•"/>
              <a:defRPr sz="1333"/>
            </a:lvl3pPr>
            <a:lvl4pPr marL="1828800" lvl="3" indent="-304800" algn="l">
              <a:lnSpc>
                <a:spcPct val="100000"/>
              </a:lnSpc>
              <a:spcBef>
                <a:spcPts val="240"/>
              </a:spcBef>
              <a:spcAft>
                <a:spcPts val="0"/>
              </a:spcAft>
              <a:buClr>
                <a:schemeClr val="dk1"/>
              </a:buClr>
              <a:buSzPts val="1200"/>
              <a:buChar char="–"/>
              <a:defRPr sz="1200"/>
            </a:lvl4pPr>
            <a:lvl5pPr marL="2286000" lvl="4" indent="-304800" algn="l">
              <a:lnSpc>
                <a:spcPct val="100000"/>
              </a:lnSpc>
              <a:spcBef>
                <a:spcPts val="240"/>
              </a:spcBef>
              <a:spcAft>
                <a:spcPts val="0"/>
              </a:spcAft>
              <a:buClr>
                <a:schemeClr val="dk1"/>
              </a:buClr>
              <a:buSzPts val="1200"/>
              <a:buChar char="»"/>
              <a:defRPr sz="1200"/>
            </a:lvl5pPr>
            <a:lvl6pPr marL="2743200" lvl="5" indent="-304800" algn="l">
              <a:lnSpc>
                <a:spcPct val="100000"/>
              </a:lnSpc>
              <a:spcBef>
                <a:spcPts val="240"/>
              </a:spcBef>
              <a:spcAft>
                <a:spcPts val="0"/>
              </a:spcAft>
              <a:buClr>
                <a:schemeClr val="dk1"/>
              </a:buClr>
              <a:buSzPts val="1200"/>
              <a:buChar char="•"/>
              <a:defRPr sz="1200"/>
            </a:lvl6pPr>
            <a:lvl7pPr marL="3200400" lvl="6" indent="-304800" algn="l">
              <a:lnSpc>
                <a:spcPct val="100000"/>
              </a:lnSpc>
              <a:spcBef>
                <a:spcPts val="240"/>
              </a:spcBef>
              <a:spcAft>
                <a:spcPts val="0"/>
              </a:spcAft>
              <a:buClr>
                <a:schemeClr val="dk1"/>
              </a:buClr>
              <a:buSzPts val="1200"/>
              <a:buChar char="•"/>
              <a:defRPr sz="1200"/>
            </a:lvl7pPr>
            <a:lvl8pPr marL="3657600" lvl="7" indent="-304800" algn="l">
              <a:lnSpc>
                <a:spcPct val="100000"/>
              </a:lnSpc>
              <a:spcBef>
                <a:spcPts val="240"/>
              </a:spcBef>
              <a:spcAft>
                <a:spcPts val="0"/>
              </a:spcAft>
              <a:buClr>
                <a:schemeClr val="dk1"/>
              </a:buClr>
              <a:buSzPts val="1200"/>
              <a:buChar char="•"/>
              <a:defRPr sz="1200"/>
            </a:lvl8pPr>
            <a:lvl9pPr marL="4114800" lvl="8" indent="-304800" algn="l">
              <a:lnSpc>
                <a:spcPct val="100000"/>
              </a:lnSpc>
              <a:spcBef>
                <a:spcPts val="240"/>
              </a:spcBef>
              <a:spcAft>
                <a:spcPts val="0"/>
              </a:spcAft>
              <a:buClr>
                <a:schemeClr val="dk1"/>
              </a:buClr>
              <a:buSzPts val="1200"/>
              <a:buChar char="•"/>
              <a:defRPr sz="1200"/>
            </a:lvl9pPr>
          </a:lstStyle>
          <a:p>
            <a:endParaRPr/>
          </a:p>
        </p:txBody>
      </p:sp>
      <p:sp>
        <p:nvSpPr>
          <p:cNvPr id="192" name="Google Shape;192;g3562ac7f4e5_0_689"/>
          <p:cNvSpPr txBox="1">
            <a:spLocks noGrp="1"/>
          </p:cNvSpPr>
          <p:nvPr>
            <p:ph type="sldNum" idx="12"/>
          </p:nvPr>
        </p:nvSpPr>
        <p:spPr>
          <a:xfrm>
            <a:off x="8324491" y="6607367"/>
            <a:ext cx="3550200" cy="2433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r>
              <a:rPr lang="en-US"/>
              <a:t>Demystifying Professional Licensure Compliance | </a:t>
            </a: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3"/>
        <p:cNvGrpSpPr/>
        <p:nvPr/>
      </p:nvGrpSpPr>
      <p:grpSpPr>
        <a:xfrm>
          <a:off x="0" y="0"/>
          <a:ext cx="0" cy="0"/>
          <a:chOff x="0" y="0"/>
          <a:chExt cx="0" cy="0"/>
        </a:xfrm>
      </p:grpSpPr>
      <p:sp>
        <p:nvSpPr>
          <p:cNvPr id="194" name="Google Shape;194;g3562ac7f4e5_0_694"/>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2933"/>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g3562ac7f4e5_0_694"/>
          <p:cNvSpPr txBox="1">
            <a:spLocks noGrp="1"/>
          </p:cNvSpPr>
          <p:nvPr>
            <p:ph type="body" idx="1"/>
          </p:nvPr>
        </p:nvSpPr>
        <p:spPr>
          <a:xfrm>
            <a:off x="304800" y="1023409"/>
            <a:ext cx="2693400" cy="4266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320"/>
              </a:spcBef>
              <a:spcAft>
                <a:spcPts val="0"/>
              </a:spcAft>
              <a:buClr>
                <a:schemeClr val="dk1"/>
              </a:buClr>
              <a:buSzPts val="1600"/>
              <a:buNone/>
              <a:defRPr sz="1600" b="1"/>
            </a:lvl1pPr>
            <a:lvl2pPr marL="914400" lvl="1" indent="-228600" algn="l">
              <a:lnSpc>
                <a:spcPct val="100000"/>
              </a:lnSpc>
              <a:spcBef>
                <a:spcPts val="267"/>
              </a:spcBef>
              <a:spcAft>
                <a:spcPts val="0"/>
              </a:spcAft>
              <a:buClr>
                <a:schemeClr val="dk1"/>
              </a:buClr>
              <a:buSzPts val="1333"/>
              <a:buNone/>
              <a:defRPr sz="1333" b="1"/>
            </a:lvl2pPr>
            <a:lvl3pPr marL="1371600" lvl="2" indent="-228600" algn="l">
              <a:lnSpc>
                <a:spcPct val="100000"/>
              </a:lnSpc>
              <a:spcBef>
                <a:spcPts val="240"/>
              </a:spcBef>
              <a:spcAft>
                <a:spcPts val="0"/>
              </a:spcAft>
              <a:buClr>
                <a:schemeClr val="dk1"/>
              </a:buClr>
              <a:buSzPts val="1200"/>
              <a:buNone/>
              <a:defRPr sz="1200" b="1"/>
            </a:lvl3pPr>
            <a:lvl4pPr marL="1828800" lvl="3" indent="-228600" algn="l">
              <a:lnSpc>
                <a:spcPct val="100000"/>
              </a:lnSpc>
              <a:spcBef>
                <a:spcPts val="213"/>
              </a:spcBef>
              <a:spcAft>
                <a:spcPts val="0"/>
              </a:spcAft>
              <a:buClr>
                <a:schemeClr val="dk1"/>
              </a:buClr>
              <a:buSzPts val="1067"/>
              <a:buNone/>
              <a:defRPr sz="1067" b="1"/>
            </a:lvl4pPr>
            <a:lvl5pPr marL="2286000" lvl="4" indent="-228600" algn="l">
              <a:lnSpc>
                <a:spcPct val="100000"/>
              </a:lnSpc>
              <a:spcBef>
                <a:spcPts val="213"/>
              </a:spcBef>
              <a:spcAft>
                <a:spcPts val="0"/>
              </a:spcAft>
              <a:buClr>
                <a:schemeClr val="dk1"/>
              </a:buClr>
              <a:buSzPts val="1067"/>
              <a:buNone/>
              <a:defRPr sz="1067" b="1"/>
            </a:lvl5pPr>
            <a:lvl6pPr marL="2743200" lvl="5" indent="-228600" algn="l">
              <a:lnSpc>
                <a:spcPct val="100000"/>
              </a:lnSpc>
              <a:spcBef>
                <a:spcPts val="213"/>
              </a:spcBef>
              <a:spcAft>
                <a:spcPts val="0"/>
              </a:spcAft>
              <a:buClr>
                <a:schemeClr val="dk1"/>
              </a:buClr>
              <a:buSzPts val="1067"/>
              <a:buNone/>
              <a:defRPr sz="1067" b="1"/>
            </a:lvl6pPr>
            <a:lvl7pPr marL="3200400" lvl="6" indent="-228600" algn="l">
              <a:lnSpc>
                <a:spcPct val="100000"/>
              </a:lnSpc>
              <a:spcBef>
                <a:spcPts val="213"/>
              </a:spcBef>
              <a:spcAft>
                <a:spcPts val="0"/>
              </a:spcAft>
              <a:buClr>
                <a:schemeClr val="dk1"/>
              </a:buClr>
              <a:buSzPts val="1067"/>
              <a:buNone/>
              <a:defRPr sz="1067" b="1"/>
            </a:lvl7pPr>
            <a:lvl8pPr marL="3657600" lvl="7" indent="-228600" algn="l">
              <a:lnSpc>
                <a:spcPct val="100000"/>
              </a:lnSpc>
              <a:spcBef>
                <a:spcPts val="213"/>
              </a:spcBef>
              <a:spcAft>
                <a:spcPts val="0"/>
              </a:spcAft>
              <a:buClr>
                <a:schemeClr val="dk1"/>
              </a:buClr>
              <a:buSzPts val="1067"/>
              <a:buNone/>
              <a:defRPr sz="1067" b="1"/>
            </a:lvl8pPr>
            <a:lvl9pPr marL="4114800" lvl="8" indent="-228600" algn="l">
              <a:lnSpc>
                <a:spcPct val="100000"/>
              </a:lnSpc>
              <a:spcBef>
                <a:spcPts val="213"/>
              </a:spcBef>
              <a:spcAft>
                <a:spcPts val="0"/>
              </a:spcAft>
              <a:buClr>
                <a:schemeClr val="dk1"/>
              </a:buClr>
              <a:buSzPts val="1067"/>
              <a:buNone/>
              <a:defRPr sz="1067" b="1"/>
            </a:lvl9pPr>
          </a:lstStyle>
          <a:p>
            <a:endParaRPr/>
          </a:p>
        </p:txBody>
      </p:sp>
      <p:sp>
        <p:nvSpPr>
          <p:cNvPr id="196" name="Google Shape;196;g3562ac7f4e5_0_694"/>
          <p:cNvSpPr txBox="1">
            <a:spLocks noGrp="1"/>
          </p:cNvSpPr>
          <p:nvPr>
            <p:ph type="body" idx="2"/>
          </p:nvPr>
        </p:nvSpPr>
        <p:spPr>
          <a:xfrm>
            <a:off x="304800" y="1449917"/>
            <a:ext cx="2693400" cy="263430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320"/>
              </a:spcBef>
              <a:spcAft>
                <a:spcPts val="0"/>
              </a:spcAft>
              <a:buClr>
                <a:schemeClr val="dk1"/>
              </a:buClr>
              <a:buSzPts val="1600"/>
              <a:buChar char="•"/>
              <a:defRPr sz="1600"/>
            </a:lvl1pPr>
            <a:lvl2pPr marL="914400" lvl="1" indent="-313245" algn="l">
              <a:lnSpc>
                <a:spcPct val="100000"/>
              </a:lnSpc>
              <a:spcBef>
                <a:spcPts val="267"/>
              </a:spcBef>
              <a:spcAft>
                <a:spcPts val="0"/>
              </a:spcAft>
              <a:buClr>
                <a:schemeClr val="dk1"/>
              </a:buClr>
              <a:buSzPts val="1333"/>
              <a:buChar char="–"/>
              <a:defRPr sz="1333"/>
            </a:lvl2pPr>
            <a:lvl3pPr marL="1371600" lvl="2" indent="-304800" algn="l">
              <a:lnSpc>
                <a:spcPct val="100000"/>
              </a:lnSpc>
              <a:spcBef>
                <a:spcPts val="240"/>
              </a:spcBef>
              <a:spcAft>
                <a:spcPts val="0"/>
              </a:spcAft>
              <a:buClr>
                <a:schemeClr val="dk1"/>
              </a:buClr>
              <a:buSzPts val="1200"/>
              <a:buChar char="•"/>
              <a:defRPr sz="1200"/>
            </a:lvl3pPr>
            <a:lvl4pPr marL="1828800" lvl="3" indent="-296354" algn="l">
              <a:lnSpc>
                <a:spcPct val="100000"/>
              </a:lnSpc>
              <a:spcBef>
                <a:spcPts val="213"/>
              </a:spcBef>
              <a:spcAft>
                <a:spcPts val="0"/>
              </a:spcAft>
              <a:buClr>
                <a:schemeClr val="dk1"/>
              </a:buClr>
              <a:buSzPts val="1067"/>
              <a:buChar char="–"/>
              <a:defRPr sz="1067"/>
            </a:lvl4pPr>
            <a:lvl5pPr marL="2286000" lvl="4" indent="-296354" algn="l">
              <a:lnSpc>
                <a:spcPct val="100000"/>
              </a:lnSpc>
              <a:spcBef>
                <a:spcPts val="213"/>
              </a:spcBef>
              <a:spcAft>
                <a:spcPts val="0"/>
              </a:spcAft>
              <a:buClr>
                <a:schemeClr val="dk1"/>
              </a:buClr>
              <a:buSzPts val="1067"/>
              <a:buChar char="»"/>
              <a:defRPr sz="1067"/>
            </a:lvl5pPr>
            <a:lvl6pPr marL="2743200" lvl="5" indent="-296354" algn="l">
              <a:lnSpc>
                <a:spcPct val="100000"/>
              </a:lnSpc>
              <a:spcBef>
                <a:spcPts val="213"/>
              </a:spcBef>
              <a:spcAft>
                <a:spcPts val="0"/>
              </a:spcAft>
              <a:buClr>
                <a:schemeClr val="dk1"/>
              </a:buClr>
              <a:buSzPts val="1067"/>
              <a:buChar char="•"/>
              <a:defRPr sz="1067"/>
            </a:lvl6pPr>
            <a:lvl7pPr marL="3200400" lvl="6" indent="-296354" algn="l">
              <a:lnSpc>
                <a:spcPct val="100000"/>
              </a:lnSpc>
              <a:spcBef>
                <a:spcPts val="213"/>
              </a:spcBef>
              <a:spcAft>
                <a:spcPts val="0"/>
              </a:spcAft>
              <a:buClr>
                <a:schemeClr val="dk1"/>
              </a:buClr>
              <a:buSzPts val="1067"/>
              <a:buChar char="•"/>
              <a:defRPr sz="1067"/>
            </a:lvl7pPr>
            <a:lvl8pPr marL="3657600" lvl="7" indent="-296354" algn="l">
              <a:lnSpc>
                <a:spcPct val="100000"/>
              </a:lnSpc>
              <a:spcBef>
                <a:spcPts val="213"/>
              </a:spcBef>
              <a:spcAft>
                <a:spcPts val="0"/>
              </a:spcAft>
              <a:buClr>
                <a:schemeClr val="dk1"/>
              </a:buClr>
              <a:buSzPts val="1067"/>
              <a:buChar char="•"/>
              <a:defRPr sz="1067"/>
            </a:lvl8pPr>
            <a:lvl9pPr marL="4114800" lvl="8" indent="-296354" algn="l">
              <a:lnSpc>
                <a:spcPct val="100000"/>
              </a:lnSpc>
              <a:spcBef>
                <a:spcPts val="213"/>
              </a:spcBef>
              <a:spcAft>
                <a:spcPts val="0"/>
              </a:spcAft>
              <a:buClr>
                <a:schemeClr val="dk1"/>
              </a:buClr>
              <a:buSzPts val="1067"/>
              <a:buChar char="•"/>
              <a:defRPr sz="1067"/>
            </a:lvl9pPr>
          </a:lstStyle>
          <a:p>
            <a:endParaRPr/>
          </a:p>
        </p:txBody>
      </p:sp>
      <p:sp>
        <p:nvSpPr>
          <p:cNvPr id="197" name="Google Shape;197;g3562ac7f4e5_0_694"/>
          <p:cNvSpPr txBox="1">
            <a:spLocks noGrp="1"/>
          </p:cNvSpPr>
          <p:nvPr>
            <p:ph type="body" idx="3"/>
          </p:nvPr>
        </p:nvSpPr>
        <p:spPr>
          <a:xfrm>
            <a:off x="3096684" y="1023409"/>
            <a:ext cx="2694600" cy="4266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320"/>
              </a:spcBef>
              <a:spcAft>
                <a:spcPts val="0"/>
              </a:spcAft>
              <a:buClr>
                <a:schemeClr val="dk1"/>
              </a:buClr>
              <a:buSzPts val="1600"/>
              <a:buNone/>
              <a:defRPr sz="1600" b="1"/>
            </a:lvl1pPr>
            <a:lvl2pPr marL="914400" lvl="1" indent="-228600" algn="l">
              <a:lnSpc>
                <a:spcPct val="100000"/>
              </a:lnSpc>
              <a:spcBef>
                <a:spcPts val="267"/>
              </a:spcBef>
              <a:spcAft>
                <a:spcPts val="0"/>
              </a:spcAft>
              <a:buClr>
                <a:schemeClr val="dk1"/>
              </a:buClr>
              <a:buSzPts val="1333"/>
              <a:buNone/>
              <a:defRPr sz="1333" b="1"/>
            </a:lvl2pPr>
            <a:lvl3pPr marL="1371600" lvl="2" indent="-228600" algn="l">
              <a:lnSpc>
                <a:spcPct val="100000"/>
              </a:lnSpc>
              <a:spcBef>
                <a:spcPts val="240"/>
              </a:spcBef>
              <a:spcAft>
                <a:spcPts val="0"/>
              </a:spcAft>
              <a:buClr>
                <a:schemeClr val="dk1"/>
              </a:buClr>
              <a:buSzPts val="1200"/>
              <a:buNone/>
              <a:defRPr sz="1200" b="1"/>
            </a:lvl3pPr>
            <a:lvl4pPr marL="1828800" lvl="3" indent="-228600" algn="l">
              <a:lnSpc>
                <a:spcPct val="100000"/>
              </a:lnSpc>
              <a:spcBef>
                <a:spcPts val="213"/>
              </a:spcBef>
              <a:spcAft>
                <a:spcPts val="0"/>
              </a:spcAft>
              <a:buClr>
                <a:schemeClr val="dk1"/>
              </a:buClr>
              <a:buSzPts val="1067"/>
              <a:buNone/>
              <a:defRPr sz="1067" b="1"/>
            </a:lvl4pPr>
            <a:lvl5pPr marL="2286000" lvl="4" indent="-228600" algn="l">
              <a:lnSpc>
                <a:spcPct val="100000"/>
              </a:lnSpc>
              <a:spcBef>
                <a:spcPts val="213"/>
              </a:spcBef>
              <a:spcAft>
                <a:spcPts val="0"/>
              </a:spcAft>
              <a:buClr>
                <a:schemeClr val="dk1"/>
              </a:buClr>
              <a:buSzPts val="1067"/>
              <a:buNone/>
              <a:defRPr sz="1067" b="1"/>
            </a:lvl5pPr>
            <a:lvl6pPr marL="2743200" lvl="5" indent="-228600" algn="l">
              <a:lnSpc>
                <a:spcPct val="100000"/>
              </a:lnSpc>
              <a:spcBef>
                <a:spcPts val="213"/>
              </a:spcBef>
              <a:spcAft>
                <a:spcPts val="0"/>
              </a:spcAft>
              <a:buClr>
                <a:schemeClr val="dk1"/>
              </a:buClr>
              <a:buSzPts val="1067"/>
              <a:buNone/>
              <a:defRPr sz="1067" b="1"/>
            </a:lvl6pPr>
            <a:lvl7pPr marL="3200400" lvl="6" indent="-228600" algn="l">
              <a:lnSpc>
                <a:spcPct val="100000"/>
              </a:lnSpc>
              <a:spcBef>
                <a:spcPts val="213"/>
              </a:spcBef>
              <a:spcAft>
                <a:spcPts val="0"/>
              </a:spcAft>
              <a:buClr>
                <a:schemeClr val="dk1"/>
              </a:buClr>
              <a:buSzPts val="1067"/>
              <a:buNone/>
              <a:defRPr sz="1067" b="1"/>
            </a:lvl7pPr>
            <a:lvl8pPr marL="3657600" lvl="7" indent="-228600" algn="l">
              <a:lnSpc>
                <a:spcPct val="100000"/>
              </a:lnSpc>
              <a:spcBef>
                <a:spcPts val="213"/>
              </a:spcBef>
              <a:spcAft>
                <a:spcPts val="0"/>
              </a:spcAft>
              <a:buClr>
                <a:schemeClr val="dk1"/>
              </a:buClr>
              <a:buSzPts val="1067"/>
              <a:buNone/>
              <a:defRPr sz="1067" b="1"/>
            </a:lvl8pPr>
            <a:lvl9pPr marL="4114800" lvl="8" indent="-228600" algn="l">
              <a:lnSpc>
                <a:spcPct val="100000"/>
              </a:lnSpc>
              <a:spcBef>
                <a:spcPts val="213"/>
              </a:spcBef>
              <a:spcAft>
                <a:spcPts val="0"/>
              </a:spcAft>
              <a:buClr>
                <a:schemeClr val="dk1"/>
              </a:buClr>
              <a:buSzPts val="1067"/>
              <a:buNone/>
              <a:defRPr sz="1067" b="1"/>
            </a:lvl9pPr>
          </a:lstStyle>
          <a:p>
            <a:endParaRPr/>
          </a:p>
        </p:txBody>
      </p:sp>
      <p:sp>
        <p:nvSpPr>
          <p:cNvPr id="198" name="Google Shape;198;g3562ac7f4e5_0_694"/>
          <p:cNvSpPr txBox="1">
            <a:spLocks noGrp="1"/>
          </p:cNvSpPr>
          <p:nvPr>
            <p:ph type="body" idx="4"/>
          </p:nvPr>
        </p:nvSpPr>
        <p:spPr>
          <a:xfrm>
            <a:off x="3096684" y="1449917"/>
            <a:ext cx="2694600" cy="263430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320"/>
              </a:spcBef>
              <a:spcAft>
                <a:spcPts val="0"/>
              </a:spcAft>
              <a:buClr>
                <a:schemeClr val="dk1"/>
              </a:buClr>
              <a:buSzPts val="1600"/>
              <a:buChar char="•"/>
              <a:defRPr sz="1600"/>
            </a:lvl1pPr>
            <a:lvl2pPr marL="914400" lvl="1" indent="-313245" algn="l">
              <a:lnSpc>
                <a:spcPct val="100000"/>
              </a:lnSpc>
              <a:spcBef>
                <a:spcPts val="267"/>
              </a:spcBef>
              <a:spcAft>
                <a:spcPts val="0"/>
              </a:spcAft>
              <a:buClr>
                <a:schemeClr val="dk1"/>
              </a:buClr>
              <a:buSzPts val="1333"/>
              <a:buChar char="–"/>
              <a:defRPr sz="1333"/>
            </a:lvl2pPr>
            <a:lvl3pPr marL="1371600" lvl="2" indent="-304800" algn="l">
              <a:lnSpc>
                <a:spcPct val="100000"/>
              </a:lnSpc>
              <a:spcBef>
                <a:spcPts val="240"/>
              </a:spcBef>
              <a:spcAft>
                <a:spcPts val="0"/>
              </a:spcAft>
              <a:buClr>
                <a:schemeClr val="dk1"/>
              </a:buClr>
              <a:buSzPts val="1200"/>
              <a:buChar char="•"/>
              <a:defRPr sz="1200"/>
            </a:lvl3pPr>
            <a:lvl4pPr marL="1828800" lvl="3" indent="-296354" algn="l">
              <a:lnSpc>
                <a:spcPct val="100000"/>
              </a:lnSpc>
              <a:spcBef>
                <a:spcPts val="213"/>
              </a:spcBef>
              <a:spcAft>
                <a:spcPts val="0"/>
              </a:spcAft>
              <a:buClr>
                <a:schemeClr val="dk1"/>
              </a:buClr>
              <a:buSzPts val="1067"/>
              <a:buChar char="–"/>
              <a:defRPr sz="1067"/>
            </a:lvl4pPr>
            <a:lvl5pPr marL="2286000" lvl="4" indent="-296354" algn="l">
              <a:lnSpc>
                <a:spcPct val="100000"/>
              </a:lnSpc>
              <a:spcBef>
                <a:spcPts val="213"/>
              </a:spcBef>
              <a:spcAft>
                <a:spcPts val="0"/>
              </a:spcAft>
              <a:buClr>
                <a:schemeClr val="dk1"/>
              </a:buClr>
              <a:buSzPts val="1067"/>
              <a:buChar char="»"/>
              <a:defRPr sz="1067"/>
            </a:lvl5pPr>
            <a:lvl6pPr marL="2743200" lvl="5" indent="-296354" algn="l">
              <a:lnSpc>
                <a:spcPct val="100000"/>
              </a:lnSpc>
              <a:spcBef>
                <a:spcPts val="213"/>
              </a:spcBef>
              <a:spcAft>
                <a:spcPts val="0"/>
              </a:spcAft>
              <a:buClr>
                <a:schemeClr val="dk1"/>
              </a:buClr>
              <a:buSzPts val="1067"/>
              <a:buChar char="•"/>
              <a:defRPr sz="1067"/>
            </a:lvl6pPr>
            <a:lvl7pPr marL="3200400" lvl="6" indent="-296354" algn="l">
              <a:lnSpc>
                <a:spcPct val="100000"/>
              </a:lnSpc>
              <a:spcBef>
                <a:spcPts val="213"/>
              </a:spcBef>
              <a:spcAft>
                <a:spcPts val="0"/>
              </a:spcAft>
              <a:buClr>
                <a:schemeClr val="dk1"/>
              </a:buClr>
              <a:buSzPts val="1067"/>
              <a:buChar char="•"/>
              <a:defRPr sz="1067"/>
            </a:lvl7pPr>
            <a:lvl8pPr marL="3657600" lvl="7" indent="-296354" algn="l">
              <a:lnSpc>
                <a:spcPct val="100000"/>
              </a:lnSpc>
              <a:spcBef>
                <a:spcPts val="213"/>
              </a:spcBef>
              <a:spcAft>
                <a:spcPts val="0"/>
              </a:spcAft>
              <a:buClr>
                <a:schemeClr val="dk1"/>
              </a:buClr>
              <a:buSzPts val="1067"/>
              <a:buChar char="•"/>
              <a:defRPr sz="1067"/>
            </a:lvl8pPr>
            <a:lvl9pPr marL="4114800" lvl="8" indent="-296354" algn="l">
              <a:lnSpc>
                <a:spcPct val="100000"/>
              </a:lnSpc>
              <a:spcBef>
                <a:spcPts val="213"/>
              </a:spcBef>
              <a:spcAft>
                <a:spcPts val="0"/>
              </a:spcAft>
              <a:buClr>
                <a:schemeClr val="dk1"/>
              </a:buClr>
              <a:buSzPts val="1067"/>
              <a:buChar char="•"/>
              <a:defRPr sz="1067"/>
            </a:lvl9pPr>
          </a:lstStyle>
          <a:p>
            <a:endParaRPr/>
          </a:p>
        </p:txBody>
      </p:sp>
      <p:sp>
        <p:nvSpPr>
          <p:cNvPr id="199" name="Google Shape;199;g3562ac7f4e5_0_694"/>
          <p:cNvSpPr txBox="1">
            <a:spLocks noGrp="1"/>
          </p:cNvSpPr>
          <p:nvPr>
            <p:ph type="sldNum" idx="12"/>
          </p:nvPr>
        </p:nvSpPr>
        <p:spPr>
          <a:xfrm>
            <a:off x="8324491" y="6607367"/>
            <a:ext cx="3550200" cy="2433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r>
              <a:rPr lang="en-US"/>
              <a:t>Demystifying Professional Licensure Compliance | </a:t>
            </a: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0"/>
        <p:cNvGrpSpPr/>
        <p:nvPr/>
      </p:nvGrpSpPr>
      <p:grpSpPr>
        <a:xfrm>
          <a:off x="0" y="0"/>
          <a:ext cx="0" cy="0"/>
          <a:chOff x="0" y="0"/>
          <a:chExt cx="0" cy="0"/>
        </a:xfrm>
      </p:grpSpPr>
      <p:sp>
        <p:nvSpPr>
          <p:cNvPr id="201" name="Google Shape;201;g3562ac7f4e5_0_70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 name="Google Shape;202;g3562ac7f4e5_0_701"/>
          <p:cNvSpPr txBox="1">
            <a:spLocks noGrp="1"/>
          </p:cNvSpPr>
          <p:nvPr>
            <p:ph type="sldNum" idx="12"/>
          </p:nvPr>
        </p:nvSpPr>
        <p:spPr>
          <a:xfrm>
            <a:off x="8324491" y="6607367"/>
            <a:ext cx="3550200" cy="2433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r>
              <a:rPr lang="en-US"/>
              <a:t>Demystifying Professional Licensure Compliance | </a:t>
            </a: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3"/>
        <p:cNvGrpSpPr/>
        <p:nvPr/>
      </p:nvGrpSpPr>
      <p:grpSpPr>
        <a:xfrm>
          <a:off x="0" y="0"/>
          <a:ext cx="0" cy="0"/>
          <a:chOff x="0" y="0"/>
          <a:chExt cx="0" cy="0"/>
        </a:xfrm>
      </p:grpSpPr>
      <p:sp>
        <p:nvSpPr>
          <p:cNvPr id="204" name="Google Shape;204;g3562ac7f4e5_0_704"/>
          <p:cNvSpPr txBox="1">
            <a:spLocks noGrp="1"/>
          </p:cNvSpPr>
          <p:nvPr>
            <p:ph type="title"/>
          </p:nvPr>
        </p:nvSpPr>
        <p:spPr>
          <a:xfrm>
            <a:off x="304800" y="182033"/>
            <a:ext cx="2005500" cy="7746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1333"/>
              <a:buFont typeface="Arial"/>
              <a:buNone/>
              <a:defRPr sz="1333"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g3562ac7f4e5_0_704"/>
          <p:cNvSpPr txBox="1">
            <a:spLocks noGrp="1"/>
          </p:cNvSpPr>
          <p:nvPr>
            <p:ph type="body" idx="1"/>
          </p:nvPr>
        </p:nvSpPr>
        <p:spPr>
          <a:xfrm>
            <a:off x="2383367" y="182034"/>
            <a:ext cx="3407700" cy="3902100"/>
          </a:xfrm>
          <a:prstGeom prst="rect">
            <a:avLst/>
          </a:prstGeom>
          <a:noFill/>
          <a:ln>
            <a:noFill/>
          </a:ln>
        </p:spPr>
        <p:txBody>
          <a:bodyPr spcFirstLastPara="1" wrap="square" lIns="91425" tIns="45700" rIns="91425" bIns="45700" anchor="t" anchorCtr="0">
            <a:normAutofit/>
          </a:bodyPr>
          <a:lstStyle>
            <a:lvl1pPr marL="457200" lvl="0" indent="-364045" algn="l">
              <a:lnSpc>
                <a:spcPct val="100000"/>
              </a:lnSpc>
              <a:spcBef>
                <a:spcPts val="427"/>
              </a:spcBef>
              <a:spcAft>
                <a:spcPts val="0"/>
              </a:spcAft>
              <a:buClr>
                <a:schemeClr val="dk1"/>
              </a:buClr>
              <a:buSzPts val="2133"/>
              <a:buChar char="•"/>
              <a:defRPr sz="2133"/>
            </a:lvl1pPr>
            <a:lvl2pPr marL="914400" lvl="1" indent="-347154" algn="l">
              <a:lnSpc>
                <a:spcPct val="100000"/>
              </a:lnSpc>
              <a:spcBef>
                <a:spcPts val="373"/>
              </a:spcBef>
              <a:spcAft>
                <a:spcPts val="0"/>
              </a:spcAft>
              <a:buClr>
                <a:schemeClr val="dk1"/>
              </a:buClr>
              <a:buSzPts val="1867"/>
              <a:buChar char="–"/>
              <a:defRPr sz="1867"/>
            </a:lvl2pPr>
            <a:lvl3pPr marL="1371600" lvl="2" indent="-330200" algn="l">
              <a:lnSpc>
                <a:spcPct val="100000"/>
              </a:lnSpc>
              <a:spcBef>
                <a:spcPts val="320"/>
              </a:spcBef>
              <a:spcAft>
                <a:spcPts val="0"/>
              </a:spcAft>
              <a:buClr>
                <a:schemeClr val="dk1"/>
              </a:buClr>
              <a:buSzPts val="1600"/>
              <a:buChar char="•"/>
              <a:defRPr sz="1600"/>
            </a:lvl3pPr>
            <a:lvl4pPr marL="1828800" lvl="3" indent="-313245" algn="l">
              <a:lnSpc>
                <a:spcPct val="100000"/>
              </a:lnSpc>
              <a:spcBef>
                <a:spcPts val="267"/>
              </a:spcBef>
              <a:spcAft>
                <a:spcPts val="0"/>
              </a:spcAft>
              <a:buClr>
                <a:schemeClr val="dk1"/>
              </a:buClr>
              <a:buSzPts val="1333"/>
              <a:buChar char="–"/>
              <a:defRPr sz="1333"/>
            </a:lvl4pPr>
            <a:lvl5pPr marL="2286000" lvl="4" indent="-313245" algn="l">
              <a:lnSpc>
                <a:spcPct val="100000"/>
              </a:lnSpc>
              <a:spcBef>
                <a:spcPts val="267"/>
              </a:spcBef>
              <a:spcAft>
                <a:spcPts val="0"/>
              </a:spcAft>
              <a:buClr>
                <a:schemeClr val="dk1"/>
              </a:buClr>
              <a:buSzPts val="1333"/>
              <a:buChar char="»"/>
              <a:defRPr sz="1333"/>
            </a:lvl5pPr>
            <a:lvl6pPr marL="2743200" lvl="5" indent="-313245" algn="l">
              <a:lnSpc>
                <a:spcPct val="100000"/>
              </a:lnSpc>
              <a:spcBef>
                <a:spcPts val="267"/>
              </a:spcBef>
              <a:spcAft>
                <a:spcPts val="0"/>
              </a:spcAft>
              <a:buClr>
                <a:schemeClr val="dk1"/>
              </a:buClr>
              <a:buSzPts val="1333"/>
              <a:buChar char="•"/>
              <a:defRPr sz="1333"/>
            </a:lvl6pPr>
            <a:lvl7pPr marL="3200400" lvl="6" indent="-313245" algn="l">
              <a:lnSpc>
                <a:spcPct val="100000"/>
              </a:lnSpc>
              <a:spcBef>
                <a:spcPts val="267"/>
              </a:spcBef>
              <a:spcAft>
                <a:spcPts val="0"/>
              </a:spcAft>
              <a:buClr>
                <a:schemeClr val="dk1"/>
              </a:buClr>
              <a:buSzPts val="1333"/>
              <a:buChar char="•"/>
              <a:defRPr sz="1333"/>
            </a:lvl7pPr>
            <a:lvl8pPr marL="3657600" lvl="7" indent="-313245" algn="l">
              <a:lnSpc>
                <a:spcPct val="100000"/>
              </a:lnSpc>
              <a:spcBef>
                <a:spcPts val="267"/>
              </a:spcBef>
              <a:spcAft>
                <a:spcPts val="0"/>
              </a:spcAft>
              <a:buClr>
                <a:schemeClr val="dk1"/>
              </a:buClr>
              <a:buSzPts val="1333"/>
              <a:buChar char="•"/>
              <a:defRPr sz="1333"/>
            </a:lvl8pPr>
            <a:lvl9pPr marL="4114800" lvl="8" indent="-313245" algn="l">
              <a:lnSpc>
                <a:spcPct val="100000"/>
              </a:lnSpc>
              <a:spcBef>
                <a:spcPts val="267"/>
              </a:spcBef>
              <a:spcAft>
                <a:spcPts val="0"/>
              </a:spcAft>
              <a:buClr>
                <a:schemeClr val="dk1"/>
              </a:buClr>
              <a:buSzPts val="1333"/>
              <a:buChar char="•"/>
              <a:defRPr sz="1333"/>
            </a:lvl9pPr>
          </a:lstStyle>
          <a:p>
            <a:endParaRPr/>
          </a:p>
        </p:txBody>
      </p:sp>
      <p:sp>
        <p:nvSpPr>
          <p:cNvPr id="206" name="Google Shape;206;g3562ac7f4e5_0_704"/>
          <p:cNvSpPr txBox="1">
            <a:spLocks noGrp="1"/>
          </p:cNvSpPr>
          <p:nvPr>
            <p:ph type="body" idx="2"/>
          </p:nvPr>
        </p:nvSpPr>
        <p:spPr>
          <a:xfrm>
            <a:off x="304800" y="956734"/>
            <a:ext cx="2005500" cy="31275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87"/>
              </a:spcBef>
              <a:spcAft>
                <a:spcPts val="0"/>
              </a:spcAft>
              <a:buClr>
                <a:schemeClr val="dk1"/>
              </a:buClr>
              <a:buSzPts val="933"/>
              <a:buNone/>
              <a:defRPr sz="933"/>
            </a:lvl1pPr>
            <a:lvl2pPr marL="914400" lvl="1" indent="-228600" algn="l">
              <a:lnSpc>
                <a:spcPct val="100000"/>
              </a:lnSpc>
              <a:spcBef>
                <a:spcPts val="160"/>
              </a:spcBef>
              <a:spcAft>
                <a:spcPts val="0"/>
              </a:spcAft>
              <a:buClr>
                <a:schemeClr val="dk1"/>
              </a:buClr>
              <a:buSzPts val="800"/>
              <a:buNone/>
              <a:defRPr sz="800"/>
            </a:lvl2pPr>
            <a:lvl3pPr marL="1371600" lvl="2" indent="-228600" algn="l">
              <a:lnSpc>
                <a:spcPct val="100000"/>
              </a:lnSpc>
              <a:spcBef>
                <a:spcPts val="133"/>
              </a:spcBef>
              <a:spcAft>
                <a:spcPts val="0"/>
              </a:spcAft>
              <a:buClr>
                <a:schemeClr val="dk1"/>
              </a:buClr>
              <a:buSzPts val="667"/>
              <a:buNone/>
              <a:defRPr sz="667"/>
            </a:lvl3pPr>
            <a:lvl4pPr marL="1828800" lvl="3" indent="-228600" algn="l">
              <a:lnSpc>
                <a:spcPct val="100000"/>
              </a:lnSpc>
              <a:spcBef>
                <a:spcPts val="120"/>
              </a:spcBef>
              <a:spcAft>
                <a:spcPts val="0"/>
              </a:spcAft>
              <a:buClr>
                <a:schemeClr val="dk1"/>
              </a:buClr>
              <a:buSzPts val="600"/>
              <a:buNone/>
              <a:defRPr sz="600"/>
            </a:lvl4pPr>
            <a:lvl5pPr marL="2286000" lvl="4" indent="-228600" algn="l">
              <a:lnSpc>
                <a:spcPct val="100000"/>
              </a:lnSpc>
              <a:spcBef>
                <a:spcPts val="120"/>
              </a:spcBef>
              <a:spcAft>
                <a:spcPts val="0"/>
              </a:spcAft>
              <a:buClr>
                <a:schemeClr val="dk1"/>
              </a:buClr>
              <a:buSzPts val="600"/>
              <a:buNone/>
              <a:defRPr sz="600"/>
            </a:lvl5pPr>
            <a:lvl6pPr marL="2743200" lvl="5" indent="-228600" algn="l">
              <a:lnSpc>
                <a:spcPct val="100000"/>
              </a:lnSpc>
              <a:spcBef>
                <a:spcPts val="120"/>
              </a:spcBef>
              <a:spcAft>
                <a:spcPts val="0"/>
              </a:spcAft>
              <a:buClr>
                <a:schemeClr val="dk1"/>
              </a:buClr>
              <a:buSzPts val="600"/>
              <a:buNone/>
              <a:defRPr sz="600"/>
            </a:lvl6pPr>
            <a:lvl7pPr marL="3200400" lvl="6" indent="-228600" algn="l">
              <a:lnSpc>
                <a:spcPct val="100000"/>
              </a:lnSpc>
              <a:spcBef>
                <a:spcPts val="120"/>
              </a:spcBef>
              <a:spcAft>
                <a:spcPts val="0"/>
              </a:spcAft>
              <a:buClr>
                <a:schemeClr val="dk1"/>
              </a:buClr>
              <a:buSzPts val="600"/>
              <a:buNone/>
              <a:defRPr sz="600"/>
            </a:lvl7pPr>
            <a:lvl8pPr marL="3657600" lvl="7" indent="-228600" algn="l">
              <a:lnSpc>
                <a:spcPct val="100000"/>
              </a:lnSpc>
              <a:spcBef>
                <a:spcPts val="120"/>
              </a:spcBef>
              <a:spcAft>
                <a:spcPts val="0"/>
              </a:spcAft>
              <a:buClr>
                <a:schemeClr val="dk1"/>
              </a:buClr>
              <a:buSzPts val="600"/>
              <a:buNone/>
              <a:defRPr sz="600"/>
            </a:lvl8pPr>
            <a:lvl9pPr marL="4114800" lvl="8" indent="-228600" algn="l">
              <a:lnSpc>
                <a:spcPct val="100000"/>
              </a:lnSpc>
              <a:spcBef>
                <a:spcPts val="120"/>
              </a:spcBef>
              <a:spcAft>
                <a:spcPts val="0"/>
              </a:spcAft>
              <a:buClr>
                <a:schemeClr val="dk1"/>
              </a:buClr>
              <a:buSzPts val="600"/>
              <a:buNone/>
              <a:defRPr sz="600"/>
            </a:lvl9pPr>
          </a:lstStyle>
          <a:p>
            <a:endParaRPr/>
          </a:p>
        </p:txBody>
      </p:sp>
      <p:sp>
        <p:nvSpPr>
          <p:cNvPr id="207" name="Google Shape;207;g3562ac7f4e5_0_704"/>
          <p:cNvSpPr txBox="1">
            <a:spLocks noGrp="1"/>
          </p:cNvSpPr>
          <p:nvPr>
            <p:ph type="sldNum" idx="12"/>
          </p:nvPr>
        </p:nvSpPr>
        <p:spPr>
          <a:xfrm>
            <a:off x="8324491" y="6607367"/>
            <a:ext cx="3550200" cy="2433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r>
              <a:rPr lang="en-US"/>
              <a:t>Demystifying Professional Licensure Compliance | </a:t>
            </a: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08"/>
        <p:cNvGrpSpPr/>
        <p:nvPr/>
      </p:nvGrpSpPr>
      <p:grpSpPr>
        <a:xfrm>
          <a:off x="0" y="0"/>
          <a:ext cx="0" cy="0"/>
          <a:chOff x="0" y="0"/>
          <a:chExt cx="0" cy="0"/>
        </a:xfrm>
      </p:grpSpPr>
      <p:sp>
        <p:nvSpPr>
          <p:cNvPr id="209" name="Google Shape;209;g3562ac7f4e5_0_709"/>
          <p:cNvSpPr txBox="1">
            <a:spLocks noGrp="1"/>
          </p:cNvSpPr>
          <p:nvPr>
            <p:ph type="title"/>
          </p:nvPr>
        </p:nvSpPr>
        <p:spPr>
          <a:xfrm>
            <a:off x="1194859" y="3200400"/>
            <a:ext cx="3657600" cy="377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1333"/>
              <a:buFont typeface="Arial"/>
              <a:buNone/>
              <a:defRPr sz="1333"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0" name="Google Shape;210;g3562ac7f4e5_0_709"/>
          <p:cNvSpPr>
            <a:spLocks noGrp="1"/>
          </p:cNvSpPr>
          <p:nvPr>
            <p:ph type="pic" idx="2"/>
          </p:nvPr>
        </p:nvSpPr>
        <p:spPr>
          <a:xfrm>
            <a:off x="1194859" y="408517"/>
            <a:ext cx="3657600" cy="2743200"/>
          </a:xfrm>
          <a:prstGeom prst="rect">
            <a:avLst/>
          </a:prstGeom>
          <a:noFill/>
          <a:ln>
            <a:noFill/>
          </a:ln>
        </p:spPr>
      </p:sp>
      <p:sp>
        <p:nvSpPr>
          <p:cNvPr id="211" name="Google Shape;211;g3562ac7f4e5_0_709"/>
          <p:cNvSpPr txBox="1">
            <a:spLocks noGrp="1"/>
          </p:cNvSpPr>
          <p:nvPr>
            <p:ph type="body" idx="1"/>
          </p:nvPr>
        </p:nvSpPr>
        <p:spPr>
          <a:xfrm>
            <a:off x="1194859" y="3578225"/>
            <a:ext cx="3657600" cy="5367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87"/>
              </a:spcBef>
              <a:spcAft>
                <a:spcPts val="0"/>
              </a:spcAft>
              <a:buClr>
                <a:schemeClr val="dk1"/>
              </a:buClr>
              <a:buSzPts val="933"/>
              <a:buNone/>
              <a:defRPr sz="933"/>
            </a:lvl1pPr>
            <a:lvl2pPr marL="914400" lvl="1" indent="-228600" algn="l">
              <a:lnSpc>
                <a:spcPct val="100000"/>
              </a:lnSpc>
              <a:spcBef>
                <a:spcPts val="160"/>
              </a:spcBef>
              <a:spcAft>
                <a:spcPts val="0"/>
              </a:spcAft>
              <a:buClr>
                <a:schemeClr val="dk1"/>
              </a:buClr>
              <a:buSzPts val="800"/>
              <a:buNone/>
              <a:defRPr sz="800"/>
            </a:lvl2pPr>
            <a:lvl3pPr marL="1371600" lvl="2" indent="-228600" algn="l">
              <a:lnSpc>
                <a:spcPct val="100000"/>
              </a:lnSpc>
              <a:spcBef>
                <a:spcPts val="133"/>
              </a:spcBef>
              <a:spcAft>
                <a:spcPts val="0"/>
              </a:spcAft>
              <a:buClr>
                <a:schemeClr val="dk1"/>
              </a:buClr>
              <a:buSzPts val="667"/>
              <a:buNone/>
              <a:defRPr sz="667"/>
            </a:lvl3pPr>
            <a:lvl4pPr marL="1828800" lvl="3" indent="-228600" algn="l">
              <a:lnSpc>
                <a:spcPct val="100000"/>
              </a:lnSpc>
              <a:spcBef>
                <a:spcPts val="120"/>
              </a:spcBef>
              <a:spcAft>
                <a:spcPts val="0"/>
              </a:spcAft>
              <a:buClr>
                <a:schemeClr val="dk1"/>
              </a:buClr>
              <a:buSzPts val="600"/>
              <a:buNone/>
              <a:defRPr sz="600"/>
            </a:lvl4pPr>
            <a:lvl5pPr marL="2286000" lvl="4" indent="-228600" algn="l">
              <a:lnSpc>
                <a:spcPct val="100000"/>
              </a:lnSpc>
              <a:spcBef>
                <a:spcPts val="120"/>
              </a:spcBef>
              <a:spcAft>
                <a:spcPts val="0"/>
              </a:spcAft>
              <a:buClr>
                <a:schemeClr val="dk1"/>
              </a:buClr>
              <a:buSzPts val="600"/>
              <a:buNone/>
              <a:defRPr sz="600"/>
            </a:lvl5pPr>
            <a:lvl6pPr marL="2743200" lvl="5" indent="-228600" algn="l">
              <a:lnSpc>
                <a:spcPct val="100000"/>
              </a:lnSpc>
              <a:spcBef>
                <a:spcPts val="120"/>
              </a:spcBef>
              <a:spcAft>
                <a:spcPts val="0"/>
              </a:spcAft>
              <a:buClr>
                <a:schemeClr val="dk1"/>
              </a:buClr>
              <a:buSzPts val="600"/>
              <a:buNone/>
              <a:defRPr sz="600"/>
            </a:lvl6pPr>
            <a:lvl7pPr marL="3200400" lvl="6" indent="-228600" algn="l">
              <a:lnSpc>
                <a:spcPct val="100000"/>
              </a:lnSpc>
              <a:spcBef>
                <a:spcPts val="120"/>
              </a:spcBef>
              <a:spcAft>
                <a:spcPts val="0"/>
              </a:spcAft>
              <a:buClr>
                <a:schemeClr val="dk1"/>
              </a:buClr>
              <a:buSzPts val="600"/>
              <a:buNone/>
              <a:defRPr sz="600"/>
            </a:lvl7pPr>
            <a:lvl8pPr marL="3657600" lvl="7" indent="-228600" algn="l">
              <a:lnSpc>
                <a:spcPct val="100000"/>
              </a:lnSpc>
              <a:spcBef>
                <a:spcPts val="120"/>
              </a:spcBef>
              <a:spcAft>
                <a:spcPts val="0"/>
              </a:spcAft>
              <a:buClr>
                <a:schemeClr val="dk1"/>
              </a:buClr>
              <a:buSzPts val="600"/>
              <a:buNone/>
              <a:defRPr sz="600"/>
            </a:lvl8pPr>
            <a:lvl9pPr marL="4114800" lvl="8" indent="-228600" algn="l">
              <a:lnSpc>
                <a:spcPct val="100000"/>
              </a:lnSpc>
              <a:spcBef>
                <a:spcPts val="120"/>
              </a:spcBef>
              <a:spcAft>
                <a:spcPts val="0"/>
              </a:spcAft>
              <a:buClr>
                <a:schemeClr val="dk1"/>
              </a:buClr>
              <a:buSzPts val="600"/>
              <a:buNone/>
              <a:defRPr sz="600"/>
            </a:lvl9pPr>
          </a:lstStyle>
          <a:p>
            <a:endParaRPr/>
          </a:p>
        </p:txBody>
      </p:sp>
      <p:sp>
        <p:nvSpPr>
          <p:cNvPr id="212" name="Google Shape;212;g3562ac7f4e5_0_709"/>
          <p:cNvSpPr txBox="1">
            <a:spLocks noGrp="1"/>
          </p:cNvSpPr>
          <p:nvPr>
            <p:ph type="sldNum" idx="12"/>
          </p:nvPr>
        </p:nvSpPr>
        <p:spPr>
          <a:xfrm>
            <a:off x="8324491" y="6607367"/>
            <a:ext cx="3550200" cy="2433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r>
              <a:rPr lang="en-US"/>
              <a:t>Demystifying Professional Licensure Compliance | </a:t>
            </a: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3"/>
        <p:cNvGrpSpPr/>
        <p:nvPr/>
      </p:nvGrpSpPr>
      <p:grpSpPr>
        <a:xfrm>
          <a:off x="0" y="0"/>
          <a:ext cx="0" cy="0"/>
          <a:chOff x="0" y="0"/>
          <a:chExt cx="0" cy="0"/>
        </a:xfrm>
      </p:grpSpPr>
      <p:sp>
        <p:nvSpPr>
          <p:cNvPr id="214" name="Google Shape;214;g3562ac7f4e5_0_714"/>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g3562ac7f4e5_0_714"/>
          <p:cNvSpPr txBox="1">
            <a:spLocks noGrp="1"/>
          </p:cNvSpPr>
          <p:nvPr>
            <p:ph type="body" idx="1"/>
          </p:nvPr>
        </p:nvSpPr>
        <p:spPr>
          <a:xfrm rot="5400000">
            <a:off x="1539300" y="-167700"/>
            <a:ext cx="3017400" cy="5486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16" name="Google Shape;216;g3562ac7f4e5_0_714"/>
          <p:cNvSpPr txBox="1">
            <a:spLocks noGrp="1"/>
          </p:cNvSpPr>
          <p:nvPr>
            <p:ph type="sldNum" idx="12"/>
          </p:nvPr>
        </p:nvSpPr>
        <p:spPr>
          <a:xfrm>
            <a:off x="8324491" y="6607367"/>
            <a:ext cx="3550200" cy="2433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r>
              <a:rPr lang="en-US"/>
              <a:t>Demystifying Professional Licensure Compliance | </a:t>
            </a: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7"/>
        <p:cNvGrpSpPr/>
        <p:nvPr/>
      </p:nvGrpSpPr>
      <p:grpSpPr>
        <a:xfrm>
          <a:off x="0" y="0"/>
          <a:ext cx="0" cy="0"/>
          <a:chOff x="0" y="0"/>
          <a:chExt cx="0" cy="0"/>
        </a:xfrm>
      </p:grpSpPr>
      <p:sp>
        <p:nvSpPr>
          <p:cNvPr id="218" name="Google Shape;218;g3562ac7f4e5_0_718"/>
          <p:cNvSpPr txBox="1">
            <a:spLocks noGrp="1"/>
          </p:cNvSpPr>
          <p:nvPr>
            <p:ph type="title"/>
          </p:nvPr>
        </p:nvSpPr>
        <p:spPr>
          <a:xfrm rot="5400000">
            <a:off x="3154950" y="1447742"/>
            <a:ext cx="3900900" cy="13716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9" name="Google Shape;219;g3562ac7f4e5_0_718"/>
          <p:cNvSpPr txBox="1">
            <a:spLocks noGrp="1"/>
          </p:cNvSpPr>
          <p:nvPr>
            <p:ph type="body" idx="1"/>
          </p:nvPr>
        </p:nvSpPr>
        <p:spPr>
          <a:xfrm rot="5400000">
            <a:off x="361000" y="126992"/>
            <a:ext cx="3900900" cy="40131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0" name="Google Shape;220;g3562ac7f4e5_0_718"/>
          <p:cNvSpPr txBox="1">
            <a:spLocks noGrp="1"/>
          </p:cNvSpPr>
          <p:nvPr>
            <p:ph type="sldNum" idx="12"/>
          </p:nvPr>
        </p:nvSpPr>
        <p:spPr>
          <a:xfrm>
            <a:off x="8324491" y="6607367"/>
            <a:ext cx="3550200" cy="2433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r>
              <a:rPr lang="en-US"/>
              <a:t>Demystifying Professional Licensure Compliance | </a:t>
            </a: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ext slide option 1">
  <p:cSld name="Text slide option 1">
    <p:spTree>
      <p:nvGrpSpPr>
        <p:cNvPr id="1" name="Shape 28"/>
        <p:cNvGrpSpPr/>
        <p:nvPr/>
      </p:nvGrpSpPr>
      <p:grpSpPr>
        <a:xfrm>
          <a:off x="0" y="0"/>
          <a:ext cx="0" cy="0"/>
          <a:chOff x="0" y="0"/>
          <a:chExt cx="0" cy="0"/>
        </a:xfrm>
      </p:grpSpPr>
      <p:sp>
        <p:nvSpPr>
          <p:cNvPr id="29" name="Google Shape;29;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body" idx="1"/>
          </p:nvPr>
        </p:nvSpPr>
        <p:spPr>
          <a:xfrm>
            <a:off x="838200" y="1810337"/>
            <a:ext cx="10515600" cy="4031171"/>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0"/>
              </a:spcBef>
              <a:spcAft>
                <a:spcPts val="0"/>
              </a:spcAft>
              <a:buSzPts val="2800"/>
              <a:buChar char="•"/>
              <a:defRPr>
                <a:latin typeface="Arial"/>
                <a:ea typeface="Arial"/>
                <a:cs typeface="Arial"/>
                <a:sym typeface="Arial"/>
              </a:defRPr>
            </a:lvl1pPr>
            <a:lvl2pPr marL="914400" lvl="1" indent="-381000" algn="l">
              <a:lnSpc>
                <a:spcPct val="100000"/>
              </a:lnSpc>
              <a:spcBef>
                <a:spcPts val="600"/>
              </a:spcBef>
              <a:spcAft>
                <a:spcPts val="0"/>
              </a:spcAft>
              <a:buSzPts val="2400"/>
              <a:buChar char="•"/>
              <a:defRPr>
                <a:latin typeface="Arial"/>
                <a:ea typeface="Arial"/>
                <a:cs typeface="Arial"/>
                <a:sym typeface="Arial"/>
              </a:defRPr>
            </a:lvl2pPr>
            <a:lvl3pPr marL="1371600" lvl="2" indent="-355600" algn="l">
              <a:lnSpc>
                <a:spcPct val="100000"/>
              </a:lnSpc>
              <a:spcBef>
                <a:spcPts val="600"/>
              </a:spcBef>
              <a:spcAft>
                <a:spcPts val="0"/>
              </a:spcAft>
              <a:buSzPts val="2000"/>
              <a:buChar char="•"/>
              <a:defRPr>
                <a:latin typeface="Arial"/>
                <a:ea typeface="Arial"/>
                <a:cs typeface="Arial"/>
                <a:sym typeface="Arial"/>
              </a:defRPr>
            </a:lvl3pPr>
            <a:lvl4pPr marL="1828800" lvl="3" indent="-342900" algn="l">
              <a:lnSpc>
                <a:spcPct val="100000"/>
              </a:lnSpc>
              <a:spcBef>
                <a:spcPts val="600"/>
              </a:spcBef>
              <a:spcAft>
                <a:spcPts val="0"/>
              </a:spcAft>
              <a:buSzPts val="1800"/>
              <a:buChar char="•"/>
              <a:defRPr>
                <a:latin typeface="Arial"/>
                <a:ea typeface="Arial"/>
                <a:cs typeface="Arial"/>
                <a:sym typeface="Arial"/>
              </a:defRPr>
            </a:lvl4pPr>
            <a:lvl5pPr marL="2286000" lvl="4" indent="-330200" algn="l">
              <a:lnSpc>
                <a:spcPct val="100000"/>
              </a:lnSpc>
              <a:spcBef>
                <a:spcPts val="600"/>
              </a:spcBef>
              <a:spcAft>
                <a:spcPts val="0"/>
              </a:spcAft>
              <a:buSzPts val="1600"/>
              <a:buChar char="•"/>
              <a:defRPr>
                <a:latin typeface="Arial"/>
                <a:ea typeface="Arial"/>
                <a:cs typeface="Arial"/>
                <a:sym typeface="Arial"/>
              </a:defRPr>
            </a:lvl5pPr>
            <a:lvl6pPr marL="2743200" lvl="5" indent="-228600" algn="l">
              <a:lnSpc>
                <a:spcPct val="100000"/>
              </a:lnSpc>
              <a:spcBef>
                <a:spcPts val="60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cxnSp>
        <p:nvCxnSpPr>
          <p:cNvPr id="31" name="Google Shape;31;p67"/>
          <p:cNvCxnSpPr/>
          <p:nvPr/>
        </p:nvCxnSpPr>
        <p:spPr>
          <a:xfrm>
            <a:off x="838200" y="6347539"/>
            <a:ext cx="9838944" cy="0"/>
          </a:xfrm>
          <a:prstGeom prst="straightConnector1">
            <a:avLst/>
          </a:prstGeom>
          <a:noFill/>
          <a:ln w="9525" cap="flat" cmpd="sng">
            <a:solidFill>
              <a:srgbClr val="193763"/>
            </a:solidFill>
            <a:prstDash val="solid"/>
            <a:round/>
            <a:headEnd type="none" w="sm" len="sm"/>
            <a:tailEnd type="none" w="sm" len="sm"/>
          </a:ln>
        </p:spPr>
      </p:cxnSp>
      <p:pic>
        <p:nvPicPr>
          <p:cNvPr id="32" name="Google Shape;32;p67" descr="A black background with colorful squares and text&#10;&#10;AI-generated content may be incorrect."/>
          <p:cNvPicPr preferRelativeResize="0"/>
          <p:nvPr/>
        </p:nvPicPr>
        <p:blipFill rotWithShape="1">
          <a:blip r:embed="rId2">
            <a:alphaModFix/>
          </a:blip>
          <a:srcRect/>
          <a:stretch/>
        </p:blipFill>
        <p:spPr>
          <a:xfrm>
            <a:off x="10879452" y="5913004"/>
            <a:ext cx="941073" cy="822960"/>
          </a:xfrm>
          <a:prstGeom prst="rect">
            <a:avLst/>
          </a:prstGeom>
          <a:noFill/>
          <a:ln>
            <a:noFill/>
          </a:ln>
        </p:spPr>
      </p:pic>
      <p:pic>
        <p:nvPicPr>
          <p:cNvPr id="33" name="Google Shape;33;p67" descr="A white background with black and white clouds&#10;&#10;AI-generated content may be incorrect."/>
          <p:cNvPicPr preferRelativeResize="0"/>
          <p:nvPr/>
        </p:nvPicPr>
        <p:blipFill rotWithShape="1">
          <a:blip r:embed="rId3">
            <a:alphaModFix/>
          </a:blip>
          <a:srcRect l="82369"/>
          <a:stretch/>
        </p:blipFill>
        <p:spPr>
          <a:xfrm rot="-5400000">
            <a:off x="5670539" y="1557192"/>
            <a:ext cx="174265" cy="983894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slide">
  <p:cSld name="Blank slide">
    <p:spTree>
      <p:nvGrpSpPr>
        <p:cNvPr id="1" name="Shape 3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ank">
  <p:cSld name="Logo slide">
    <p:spTree>
      <p:nvGrpSpPr>
        <p:cNvPr id="1" name="Shape 35"/>
        <p:cNvGrpSpPr/>
        <p:nvPr/>
      </p:nvGrpSpPr>
      <p:grpSpPr>
        <a:xfrm>
          <a:off x="0" y="0"/>
          <a:ext cx="0" cy="0"/>
          <a:chOff x="0" y="0"/>
          <a:chExt cx="0" cy="0"/>
        </a:xfrm>
      </p:grpSpPr>
      <p:pic>
        <p:nvPicPr>
          <p:cNvPr id="36" name="Google Shape;36;p33" descr="A black background with colorful squares and text&#10;&#10;AI-generated content may be incorrect."/>
          <p:cNvPicPr preferRelativeResize="0"/>
          <p:nvPr/>
        </p:nvPicPr>
        <p:blipFill rotWithShape="1">
          <a:blip r:embed="rId2">
            <a:alphaModFix/>
          </a:blip>
          <a:srcRect/>
          <a:stretch/>
        </p:blipFill>
        <p:spPr>
          <a:xfrm>
            <a:off x="10879452" y="5913004"/>
            <a:ext cx="941073" cy="82296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Half picture slide">
  <p:cSld name="Half picture slide">
    <p:spTree>
      <p:nvGrpSpPr>
        <p:cNvPr id="1" name="Shape 37"/>
        <p:cNvGrpSpPr/>
        <p:nvPr/>
      </p:nvGrpSpPr>
      <p:grpSpPr>
        <a:xfrm>
          <a:off x="0" y="0"/>
          <a:ext cx="0" cy="0"/>
          <a:chOff x="0" y="0"/>
          <a:chExt cx="0" cy="0"/>
        </a:xfrm>
      </p:grpSpPr>
      <p:sp>
        <p:nvSpPr>
          <p:cNvPr id="38" name="Google Shape;38;p75"/>
          <p:cNvSpPr/>
          <p:nvPr/>
        </p:nvSpPr>
        <p:spPr>
          <a:xfrm>
            <a:off x="6096000" y="0"/>
            <a:ext cx="6096000" cy="6858000"/>
          </a:xfrm>
          <a:prstGeom prst="rect">
            <a:avLst/>
          </a:prstGeom>
          <a:solidFill>
            <a:srgbClr val="D1DC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A2B7D4"/>
              </a:solidFill>
              <a:latin typeface="Arial"/>
              <a:ea typeface="Arial"/>
              <a:cs typeface="Arial"/>
              <a:sym typeface="Arial"/>
            </a:endParaRPr>
          </a:p>
        </p:txBody>
      </p:sp>
      <p:sp>
        <p:nvSpPr>
          <p:cNvPr id="39" name="Google Shape;39;p75"/>
          <p:cNvSpPr>
            <a:spLocks noGrp="1"/>
          </p:cNvSpPr>
          <p:nvPr>
            <p:ph type="pic" idx="2"/>
          </p:nvPr>
        </p:nvSpPr>
        <p:spPr>
          <a:xfrm>
            <a:off x="0" y="0"/>
            <a:ext cx="6096000" cy="6858000"/>
          </a:xfrm>
          <a:prstGeom prst="rect">
            <a:avLst/>
          </a:prstGeom>
          <a:solidFill>
            <a:schemeClr val="lt1"/>
          </a:solidFill>
          <a:ln>
            <a:noFill/>
          </a:ln>
        </p:spPr>
      </p:sp>
      <p:sp>
        <p:nvSpPr>
          <p:cNvPr id="40" name="Google Shape;40;p75"/>
          <p:cNvSpPr txBox="1">
            <a:spLocks noGrp="1"/>
          </p:cNvSpPr>
          <p:nvPr>
            <p:ph type="title"/>
          </p:nvPr>
        </p:nvSpPr>
        <p:spPr>
          <a:xfrm>
            <a:off x="6455789" y="865918"/>
            <a:ext cx="5376421" cy="129100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1" name="Google Shape;41;p75" descr="A black background with colorful squares and text&#10;&#10;AI-generated content may be incorrect."/>
          <p:cNvPicPr preferRelativeResize="0"/>
          <p:nvPr/>
        </p:nvPicPr>
        <p:blipFill rotWithShape="1">
          <a:blip r:embed="rId2">
            <a:alphaModFix/>
          </a:blip>
          <a:srcRect/>
          <a:stretch/>
        </p:blipFill>
        <p:spPr>
          <a:xfrm>
            <a:off x="10500360" y="5581491"/>
            <a:ext cx="1320165" cy="115447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ighlight 1">
  <p:cSld name="Highlight">
    <p:spTree>
      <p:nvGrpSpPr>
        <p:cNvPr id="1" name="Shape 42"/>
        <p:cNvGrpSpPr/>
        <p:nvPr/>
      </p:nvGrpSpPr>
      <p:grpSpPr>
        <a:xfrm>
          <a:off x="0" y="0"/>
          <a:ext cx="0" cy="0"/>
          <a:chOff x="0" y="0"/>
          <a:chExt cx="0" cy="0"/>
        </a:xfrm>
      </p:grpSpPr>
      <p:sp>
        <p:nvSpPr>
          <p:cNvPr id="43" name="Google Shape;43;g36ef1c59179_0_1139"/>
          <p:cNvSpPr txBox="1">
            <a:spLocks noGrp="1"/>
          </p:cNvSpPr>
          <p:nvPr>
            <p:ph type="title"/>
          </p:nvPr>
        </p:nvSpPr>
        <p:spPr>
          <a:xfrm>
            <a:off x="6096000" y="1076498"/>
            <a:ext cx="3932100" cy="16002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rgbClr val="787878"/>
              </a:buClr>
              <a:buSzPts val="3200"/>
              <a:buFont typeface="Open Sans"/>
              <a:buNone/>
              <a:defRPr sz="3200" b="1">
                <a:solidFill>
                  <a:srgbClr val="787878"/>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4" name="Google Shape;44;g36ef1c59179_0_1139"/>
          <p:cNvPicPr preferRelativeResize="0"/>
          <p:nvPr/>
        </p:nvPicPr>
        <p:blipFill rotWithShape="1">
          <a:blip r:embed="rId2">
            <a:alphaModFix/>
          </a:blip>
          <a:srcRect r="77521"/>
          <a:stretch/>
        </p:blipFill>
        <p:spPr>
          <a:xfrm>
            <a:off x="0" y="0"/>
            <a:ext cx="1995056" cy="6858001"/>
          </a:xfrm>
          <a:prstGeom prst="rect">
            <a:avLst/>
          </a:prstGeom>
          <a:noFill/>
          <a:ln>
            <a:noFill/>
          </a:ln>
        </p:spPr>
      </p:pic>
      <p:sp>
        <p:nvSpPr>
          <p:cNvPr id="45" name="Google Shape;45;g36ef1c59179_0_1139"/>
          <p:cNvSpPr txBox="1"/>
          <p:nvPr/>
        </p:nvSpPr>
        <p:spPr>
          <a:xfrm>
            <a:off x="8926404" y="6450448"/>
            <a:ext cx="2743200" cy="270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787878"/>
                </a:solidFill>
                <a:latin typeface="Open Sans"/>
                <a:ea typeface="Open Sans"/>
                <a:cs typeface="Open Sans"/>
                <a:sym typeface="Open Sans"/>
              </a:rPr>
              <a:t>‹#›</a:t>
            </a:fld>
            <a:endParaRPr sz="1000" b="0" i="0" u="none" strike="noStrike" cap="none">
              <a:solidFill>
                <a:srgbClr val="787878"/>
              </a:solidFill>
              <a:latin typeface="Open Sans"/>
              <a:ea typeface="Open Sans"/>
              <a:cs typeface="Open Sans"/>
              <a:sym typeface="Open San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Quote">
  <p:cSld name="1_Quote">
    <p:spTree>
      <p:nvGrpSpPr>
        <p:cNvPr id="1" name="Shape 46"/>
        <p:cNvGrpSpPr/>
        <p:nvPr/>
      </p:nvGrpSpPr>
      <p:grpSpPr>
        <a:xfrm>
          <a:off x="0" y="0"/>
          <a:ext cx="0" cy="0"/>
          <a:chOff x="0" y="0"/>
          <a:chExt cx="0" cy="0"/>
        </a:xfrm>
      </p:grpSpPr>
      <p:pic>
        <p:nvPicPr>
          <p:cNvPr id="47" name="Google Shape;47;g36ef1c59179_0_1143"/>
          <p:cNvPicPr preferRelativeResize="0"/>
          <p:nvPr/>
        </p:nvPicPr>
        <p:blipFill rotWithShape="1">
          <a:blip r:embed="rId2">
            <a:alphaModFix/>
          </a:blip>
          <a:srcRect l="15453" r="69933"/>
          <a:stretch/>
        </p:blipFill>
        <p:spPr>
          <a:xfrm>
            <a:off x="0" y="0"/>
            <a:ext cx="1296788" cy="6858001"/>
          </a:xfrm>
          <a:prstGeom prst="rect">
            <a:avLst/>
          </a:prstGeom>
          <a:noFill/>
          <a:ln>
            <a:noFill/>
          </a:ln>
        </p:spPr>
      </p:pic>
      <p:sp>
        <p:nvSpPr>
          <p:cNvPr id="48" name="Google Shape;48;g36ef1c59179_0_1143"/>
          <p:cNvSpPr txBox="1"/>
          <p:nvPr/>
        </p:nvSpPr>
        <p:spPr>
          <a:xfrm>
            <a:off x="8926404" y="6450448"/>
            <a:ext cx="2743200" cy="270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787878"/>
                </a:solidFill>
                <a:latin typeface="Open Sans"/>
                <a:ea typeface="Open Sans"/>
                <a:cs typeface="Open Sans"/>
                <a:sym typeface="Open Sans"/>
              </a:rPr>
              <a:t>‹#›</a:t>
            </a:fld>
            <a:endParaRPr sz="1000" b="0" i="0" u="none" strike="noStrike" cap="none">
              <a:solidFill>
                <a:srgbClr val="787878"/>
              </a:solidFill>
              <a:latin typeface="Open Sans"/>
              <a:ea typeface="Open Sans"/>
              <a:cs typeface="Open Sans"/>
              <a:sym typeface="Open Sans"/>
            </a:endParaRPr>
          </a:p>
        </p:txBody>
      </p:sp>
      <p:sp>
        <p:nvSpPr>
          <p:cNvPr id="49" name="Google Shape;49;g36ef1c59179_0_1143"/>
          <p:cNvSpPr txBox="1">
            <a:spLocks noGrp="1"/>
          </p:cNvSpPr>
          <p:nvPr>
            <p:ph type="ftr" idx="11"/>
          </p:nvPr>
        </p:nvSpPr>
        <p:spPr>
          <a:xfrm>
            <a:off x="522396" y="6450448"/>
            <a:ext cx="4114800" cy="270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787878"/>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1" descr="A white background with black and white clouds&#10;&#10;AI-generated content may be incorrect."/>
          <p:cNvPicPr preferRelativeResize="0"/>
          <p:nvPr/>
        </p:nvPicPr>
        <p:blipFill rotWithShape="1">
          <a:blip r:embed="rId22">
            <a:alphaModFix/>
          </a:blip>
          <a:srcRect l="82369"/>
          <a:stretch/>
        </p:blipFill>
        <p:spPr>
          <a:xfrm rot="-5400000">
            <a:off x="5670539" y="1557192"/>
            <a:ext cx="174265" cy="9838944"/>
          </a:xfrm>
          <a:prstGeom prst="rect">
            <a:avLst/>
          </a:prstGeom>
          <a:noFill/>
          <a:ln>
            <a:noFill/>
          </a:ln>
        </p:spPr>
      </p:pic>
      <p:sp>
        <p:nvSpPr>
          <p:cNvPr id="11" name="Google Shape;11;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4000" b="1" i="0" u="none" strike="noStrike" cap="none">
                <a:solidFill>
                  <a:srgbClr val="193763"/>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 name="Google Shape;12;p21"/>
          <p:cNvSpPr txBox="1">
            <a:spLocks noGrp="1"/>
          </p:cNvSpPr>
          <p:nvPr>
            <p:ph type="body" idx="1"/>
          </p:nvPr>
        </p:nvSpPr>
        <p:spPr>
          <a:xfrm>
            <a:off x="838200" y="1807869"/>
            <a:ext cx="10515600" cy="4007004"/>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0"/>
              </a:spcBef>
              <a:spcAft>
                <a:spcPts val="0"/>
              </a:spcAft>
              <a:buClr>
                <a:srgbClr val="193763"/>
              </a:buClr>
              <a:buSzPts val="2800"/>
              <a:buFont typeface="Arial"/>
              <a:buChar char="•"/>
              <a:defRPr sz="2800" b="0" i="0" u="none" strike="noStrike" cap="none">
                <a:solidFill>
                  <a:srgbClr val="2E2E2E"/>
                </a:solidFill>
                <a:latin typeface="Arial"/>
                <a:ea typeface="Arial"/>
                <a:cs typeface="Arial"/>
                <a:sym typeface="Arial"/>
              </a:defRPr>
            </a:lvl1pPr>
            <a:lvl2pPr marL="914400" marR="0" lvl="1" indent="-381000" algn="l" rtl="0">
              <a:lnSpc>
                <a:spcPct val="100000"/>
              </a:lnSpc>
              <a:spcBef>
                <a:spcPts val="600"/>
              </a:spcBef>
              <a:spcAft>
                <a:spcPts val="0"/>
              </a:spcAft>
              <a:buClr>
                <a:srgbClr val="193763"/>
              </a:buClr>
              <a:buSzPts val="2400"/>
              <a:buFont typeface="Arial"/>
              <a:buChar char="•"/>
              <a:defRPr sz="2400" b="0" i="0" u="none" strike="noStrike" cap="none">
                <a:solidFill>
                  <a:srgbClr val="2E2E2E"/>
                </a:solidFill>
                <a:latin typeface="Arial"/>
                <a:ea typeface="Arial"/>
                <a:cs typeface="Arial"/>
                <a:sym typeface="Arial"/>
              </a:defRPr>
            </a:lvl2pPr>
            <a:lvl3pPr marL="1371600" marR="0" lvl="2" indent="-355600" algn="l" rtl="0">
              <a:lnSpc>
                <a:spcPct val="100000"/>
              </a:lnSpc>
              <a:spcBef>
                <a:spcPts val="600"/>
              </a:spcBef>
              <a:spcAft>
                <a:spcPts val="0"/>
              </a:spcAft>
              <a:buClr>
                <a:srgbClr val="193763"/>
              </a:buClr>
              <a:buSzPts val="2000"/>
              <a:buFont typeface="Arial"/>
              <a:buChar char="•"/>
              <a:defRPr sz="2000" b="0" i="0" u="none" strike="noStrike" cap="none">
                <a:solidFill>
                  <a:srgbClr val="2E2E2E"/>
                </a:solidFill>
                <a:latin typeface="Arial"/>
                <a:ea typeface="Arial"/>
                <a:cs typeface="Arial"/>
                <a:sym typeface="Arial"/>
              </a:defRPr>
            </a:lvl3pPr>
            <a:lvl4pPr marL="1828800" marR="0" lvl="3" indent="-342900" algn="l" rtl="0">
              <a:lnSpc>
                <a:spcPct val="100000"/>
              </a:lnSpc>
              <a:spcBef>
                <a:spcPts val="600"/>
              </a:spcBef>
              <a:spcAft>
                <a:spcPts val="0"/>
              </a:spcAft>
              <a:buClr>
                <a:srgbClr val="193763"/>
              </a:buClr>
              <a:buSzPts val="1800"/>
              <a:buFont typeface="Arial"/>
              <a:buChar char="•"/>
              <a:defRPr sz="1800" b="0" i="0" u="none" strike="noStrike" cap="none">
                <a:solidFill>
                  <a:srgbClr val="2E2E2E"/>
                </a:solidFill>
                <a:latin typeface="Arial"/>
                <a:ea typeface="Arial"/>
                <a:cs typeface="Arial"/>
                <a:sym typeface="Arial"/>
              </a:defRPr>
            </a:lvl4pPr>
            <a:lvl5pPr marL="2286000" marR="0" lvl="4" indent="-330200" algn="l" rtl="0">
              <a:lnSpc>
                <a:spcPct val="100000"/>
              </a:lnSpc>
              <a:spcBef>
                <a:spcPts val="600"/>
              </a:spcBef>
              <a:spcAft>
                <a:spcPts val="0"/>
              </a:spcAft>
              <a:buClr>
                <a:srgbClr val="193763"/>
              </a:buClr>
              <a:buSzPts val="1600"/>
              <a:buFont typeface="Arial"/>
              <a:buChar char="•"/>
              <a:defRPr sz="1600" b="0" i="0" u="none" strike="noStrike" cap="none">
                <a:solidFill>
                  <a:srgbClr val="2E2E2E"/>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cxnSp>
        <p:nvCxnSpPr>
          <p:cNvPr id="13" name="Google Shape;13;p21"/>
          <p:cNvCxnSpPr/>
          <p:nvPr/>
        </p:nvCxnSpPr>
        <p:spPr>
          <a:xfrm>
            <a:off x="838200" y="6347539"/>
            <a:ext cx="9838944" cy="0"/>
          </a:xfrm>
          <a:prstGeom prst="straightConnector1">
            <a:avLst/>
          </a:prstGeom>
          <a:noFill/>
          <a:ln w="9525" cap="flat" cmpd="sng">
            <a:solidFill>
              <a:srgbClr val="193763"/>
            </a:solidFill>
            <a:prstDash val="solid"/>
            <a:round/>
            <a:headEnd type="none" w="sm" len="sm"/>
            <a:tailEnd type="none" w="sm" len="sm"/>
          </a:ln>
        </p:spPr>
      </p:cxnSp>
      <p:pic>
        <p:nvPicPr>
          <p:cNvPr id="14" name="Google Shape;14;p21" descr="A black background with colorful squares and text&#10;&#10;AI-generated content may be incorrect."/>
          <p:cNvPicPr preferRelativeResize="0"/>
          <p:nvPr/>
        </p:nvPicPr>
        <p:blipFill rotWithShape="1">
          <a:blip r:embed="rId23">
            <a:alphaModFix/>
          </a:blip>
          <a:srcRect/>
          <a:stretch/>
        </p:blipFill>
        <p:spPr>
          <a:xfrm>
            <a:off x="10879452" y="5913004"/>
            <a:ext cx="941073" cy="82296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4"/>
        <p:cNvGrpSpPr/>
        <p:nvPr/>
      </p:nvGrpSpPr>
      <p:grpSpPr>
        <a:xfrm>
          <a:off x="0" y="0"/>
          <a:ext cx="0" cy="0"/>
          <a:chOff x="0" y="0"/>
          <a:chExt cx="0" cy="0"/>
        </a:xfrm>
      </p:grpSpPr>
      <p:sp>
        <p:nvSpPr>
          <p:cNvPr id="125" name="Google Shape;125;g3562ac7f4e5_0_625"/>
          <p:cNvSpPr txBox="1">
            <a:spLocks noGrp="1"/>
          </p:cNvSpPr>
          <p:nvPr>
            <p:ph type="body" idx="1"/>
          </p:nvPr>
        </p:nvSpPr>
        <p:spPr>
          <a:xfrm>
            <a:off x="304800" y="1066800"/>
            <a:ext cx="5486400" cy="3017400"/>
          </a:xfrm>
          <a:prstGeom prst="rect">
            <a:avLst/>
          </a:prstGeom>
          <a:noFill/>
          <a:ln>
            <a:noFill/>
          </a:ln>
        </p:spPr>
        <p:txBody>
          <a:bodyPr spcFirstLastPara="1" wrap="square" lIns="91425" tIns="45700" rIns="91425" bIns="45700" anchor="t" anchorCtr="0">
            <a:normAutofit/>
          </a:bodyPr>
          <a:lstStyle>
            <a:lvl1pPr marL="457200" marR="0" lvl="0" indent="-364045" algn="l" rtl="0">
              <a:lnSpc>
                <a:spcPct val="100000"/>
              </a:lnSpc>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1pPr>
            <a:lvl2pPr marL="914400" marR="0" lvl="1" indent="-347154" algn="l" rtl="0">
              <a:lnSpc>
                <a:spcPct val="100000"/>
              </a:lnSpc>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3245" algn="l" rtl="0">
              <a:lnSpc>
                <a:spcPct val="100000"/>
              </a:lnSpc>
              <a:spcBef>
                <a:spcPts val="267"/>
              </a:spcBef>
              <a:spcAft>
                <a:spcPts val="0"/>
              </a:spcAft>
              <a:buClr>
                <a:schemeClr val="dk1"/>
              </a:buClr>
              <a:buSzPts val="1333"/>
              <a:buFont typeface="Arial"/>
              <a:buChar char="–"/>
              <a:defRPr sz="1333" b="0" i="0" u="none" strike="noStrike" cap="none">
                <a:solidFill>
                  <a:schemeClr val="dk1"/>
                </a:solidFill>
                <a:latin typeface="Arial"/>
                <a:ea typeface="Arial"/>
                <a:cs typeface="Arial"/>
                <a:sym typeface="Arial"/>
              </a:defRPr>
            </a:lvl4pPr>
            <a:lvl5pPr marL="2286000" marR="0" lvl="4" indent="-313245" algn="l" rtl="0">
              <a:lnSpc>
                <a:spcPct val="100000"/>
              </a:lnSpc>
              <a:spcBef>
                <a:spcPts val="267"/>
              </a:spcBef>
              <a:spcAft>
                <a:spcPts val="0"/>
              </a:spcAft>
              <a:buClr>
                <a:schemeClr val="dk1"/>
              </a:buClr>
              <a:buSzPts val="1333"/>
              <a:buFont typeface="Arial"/>
              <a:buChar char="»"/>
              <a:defRPr sz="1333" b="0" i="0" u="none" strike="noStrike" cap="none">
                <a:solidFill>
                  <a:schemeClr val="dk1"/>
                </a:solidFill>
                <a:latin typeface="Arial"/>
                <a:ea typeface="Arial"/>
                <a:cs typeface="Arial"/>
                <a:sym typeface="Arial"/>
              </a:defRPr>
            </a:lvl5pPr>
            <a:lvl6pPr marL="2743200" marR="0" lvl="5" indent="-313245" algn="l" rtl="0">
              <a:lnSpc>
                <a:spcPct val="100000"/>
              </a:lnSpc>
              <a:spcBef>
                <a:spcPts val="267"/>
              </a:spcBef>
              <a:spcAft>
                <a:spcPts val="0"/>
              </a:spcAft>
              <a:buClr>
                <a:schemeClr val="dk1"/>
              </a:buClr>
              <a:buSzPts val="1333"/>
              <a:buFont typeface="Arial"/>
              <a:buChar char="•"/>
              <a:defRPr sz="1333" b="0" i="0" u="none" strike="noStrike" cap="none">
                <a:solidFill>
                  <a:schemeClr val="dk1"/>
                </a:solidFill>
                <a:latin typeface="Arial"/>
                <a:ea typeface="Arial"/>
                <a:cs typeface="Arial"/>
                <a:sym typeface="Arial"/>
              </a:defRPr>
            </a:lvl6pPr>
            <a:lvl7pPr marL="3200400" marR="0" lvl="6" indent="-313245" algn="l" rtl="0">
              <a:lnSpc>
                <a:spcPct val="100000"/>
              </a:lnSpc>
              <a:spcBef>
                <a:spcPts val="267"/>
              </a:spcBef>
              <a:spcAft>
                <a:spcPts val="0"/>
              </a:spcAft>
              <a:buClr>
                <a:schemeClr val="dk1"/>
              </a:buClr>
              <a:buSzPts val="1333"/>
              <a:buFont typeface="Arial"/>
              <a:buChar char="•"/>
              <a:defRPr sz="1333" b="0" i="0" u="none" strike="noStrike" cap="none">
                <a:solidFill>
                  <a:schemeClr val="dk1"/>
                </a:solidFill>
                <a:latin typeface="Arial"/>
                <a:ea typeface="Arial"/>
                <a:cs typeface="Arial"/>
                <a:sym typeface="Arial"/>
              </a:defRPr>
            </a:lvl7pPr>
            <a:lvl8pPr marL="3657600" marR="0" lvl="7" indent="-313245" algn="l" rtl="0">
              <a:lnSpc>
                <a:spcPct val="100000"/>
              </a:lnSpc>
              <a:spcBef>
                <a:spcPts val="267"/>
              </a:spcBef>
              <a:spcAft>
                <a:spcPts val="0"/>
              </a:spcAft>
              <a:buClr>
                <a:schemeClr val="dk1"/>
              </a:buClr>
              <a:buSzPts val="1333"/>
              <a:buFont typeface="Arial"/>
              <a:buChar char="•"/>
              <a:defRPr sz="1333" b="0" i="0" u="none" strike="noStrike" cap="none">
                <a:solidFill>
                  <a:schemeClr val="dk1"/>
                </a:solidFill>
                <a:latin typeface="Arial"/>
                <a:ea typeface="Arial"/>
                <a:cs typeface="Arial"/>
                <a:sym typeface="Arial"/>
              </a:defRPr>
            </a:lvl8pPr>
            <a:lvl9pPr marL="4114800" marR="0" lvl="8" indent="-313245" algn="l" rtl="0">
              <a:lnSpc>
                <a:spcPct val="100000"/>
              </a:lnSpc>
              <a:spcBef>
                <a:spcPts val="267"/>
              </a:spcBef>
              <a:spcAft>
                <a:spcPts val="0"/>
              </a:spcAft>
              <a:buClr>
                <a:schemeClr val="dk1"/>
              </a:buClr>
              <a:buSzPts val="1333"/>
              <a:buFont typeface="Arial"/>
              <a:buChar char="•"/>
              <a:defRPr sz="1333" b="0" i="0" u="none" strike="noStrike" cap="none">
                <a:solidFill>
                  <a:schemeClr val="dk1"/>
                </a:solidFill>
                <a:latin typeface="Arial"/>
                <a:ea typeface="Arial"/>
                <a:cs typeface="Arial"/>
                <a:sym typeface="Arial"/>
              </a:defRPr>
            </a:lvl9pPr>
          </a:lstStyle>
          <a:p>
            <a:endParaRPr/>
          </a:p>
        </p:txBody>
      </p:sp>
      <p:sp>
        <p:nvSpPr>
          <p:cNvPr id="126" name="Google Shape;126;g3562ac7f4e5_0_625"/>
          <p:cNvSpPr txBox="1">
            <a:spLocks noGrp="1"/>
          </p:cNvSpPr>
          <p:nvPr>
            <p:ph type="dt" idx="10"/>
          </p:nvPr>
        </p:nvSpPr>
        <p:spPr>
          <a:xfrm>
            <a:off x="155510" y="6606721"/>
            <a:ext cx="1422300" cy="2433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27" name="Google Shape;127;g3562ac7f4e5_0_625"/>
          <p:cNvSpPr txBox="1">
            <a:spLocks noGrp="1"/>
          </p:cNvSpPr>
          <p:nvPr>
            <p:ph type="sldNum" idx="12"/>
          </p:nvPr>
        </p:nvSpPr>
        <p:spPr>
          <a:xfrm>
            <a:off x="8324491" y="6607367"/>
            <a:ext cx="3550200" cy="2433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r>
              <a:rPr lang="en-US"/>
              <a:t> Demystifying Professional Licensure Compliance  | </a:t>
            </a:r>
            <a:fld id="{00000000-1234-1234-1234-123412341234}" type="slidenum">
              <a:rPr lang="en-US"/>
              <a:t>‹#›</a:t>
            </a:fld>
            <a:endParaRPr/>
          </a:p>
        </p:txBody>
      </p:sp>
      <p:sp>
        <p:nvSpPr>
          <p:cNvPr id="128" name="Google Shape;128;g3562ac7f4e5_0_62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2933"/>
              <a:buFont typeface="Arial"/>
              <a:buNone/>
              <a:defRPr sz="2933"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s://nc-sara.org/sara-policy-modification-process/"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hyperlink" Target="https://nc-sara.my.site.com/Policy/s/" TargetMode="External"/><Relationship Id="rId4" Type="http://schemas.openxmlformats.org/officeDocument/2006/relationships/hyperlink" Target="https://nc-sara.org/sara-policy-modification-proces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nc-sara.org/sites/default/files/files/2023-12/SARAQuickStart_StudentComplaints_revised_12-15-23.pdf"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nc-sara.my.site.com/Policy/s/policy-modification-proposal/a36PQ000001DQVZYA4/pmp250746-submitting-teach-out-plans-to-states"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hyperlink" Target="https://nc-sara.my.site.com/Policy/s/policy-modification-proposal/a36PQ000001EDeLYAW/pmp250751-provisional-status-disclosure"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nc-sara.org/news-events/2025_sara_pmp_wrap-up/"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hyperlink" Target="https://leginfo.legislature.ca.gov/faces/billNavClient.xhtml?bill_id=202520260SB790"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hyperlink" Target="https://wsac.wa.gov/sara" TargetMode="External"/><Relationship Id="rId4" Type="http://schemas.openxmlformats.org/officeDocument/2006/relationships/hyperlink" Target="https://app.leg.wa.gov/billsummary?BillNumber=1279&amp;Year=2025&amp;Initiative=False#videoSection"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0.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4"/>
          <p:cNvSpPr txBox="1">
            <a:spLocks noGrp="1"/>
          </p:cNvSpPr>
          <p:nvPr>
            <p:ph type="body" idx="1"/>
          </p:nvPr>
        </p:nvSpPr>
        <p:spPr>
          <a:xfrm>
            <a:off x="1112543" y="1076885"/>
            <a:ext cx="10424100" cy="914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06060"/>
              </a:buClr>
              <a:buSzPts val="4400"/>
              <a:buNone/>
            </a:pPr>
            <a:r>
              <a:rPr lang="en-US" sz="3400"/>
              <a:t>SARA and NC-SARA Updates</a:t>
            </a:r>
            <a:endParaRPr sz="3400"/>
          </a:p>
        </p:txBody>
      </p:sp>
      <p:sp>
        <p:nvSpPr>
          <p:cNvPr id="226" name="Google Shape;226;p34"/>
          <p:cNvSpPr txBox="1">
            <a:spLocks noGrp="1"/>
          </p:cNvSpPr>
          <p:nvPr>
            <p:ph type="body" idx="2"/>
          </p:nvPr>
        </p:nvSpPr>
        <p:spPr>
          <a:xfrm>
            <a:off x="1112550" y="2295900"/>
            <a:ext cx="11294100" cy="2266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3000" b="1">
                <a:solidFill>
                  <a:srgbClr val="000000"/>
                </a:solidFill>
                <a:highlight>
                  <a:srgbClr val="FFFFFF"/>
                </a:highlight>
              </a:rPr>
              <a:t>Alabama Commission on Higher Education</a:t>
            </a:r>
            <a:endParaRPr sz="3000" b="1">
              <a:solidFill>
                <a:srgbClr val="000000"/>
              </a:solidFill>
              <a:highlight>
                <a:srgbClr val="FFFFFF"/>
              </a:highlight>
            </a:endParaRPr>
          </a:p>
          <a:p>
            <a:pPr marL="0" lvl="0" indent="0" algn="l" rtl="0">
              <a:spcBef>
                <a:spcPts val="0"/>
              </a:spcBef>
              <a:spcAft>
                <a:spcPts val="0"/>
              </a:spcAft>
              <a:buNone/>
            </a:pPr>
            <a:r>
              <a:rPr lang="en-US" sz="3000" b="1">
                <a:solidFill>
                  <a:srgbClr val="000000"/>
                </a:solidFill>
                <a:highlight>
                  <a:srgbClr val="FFFFFF"/>
                </a:highlight>
              </a:rPr>
              <a:t>SARA Workshop at Faulkner University</a:t>
            </a:r>
            <a:endParaRPr sz="3000" b="1">
              <a:solidFill>
                <a:srgbClr val="000000"/>
              </a:solidFill>
              <a:highlight>
                <a:srgbClr val="FFFFFF"/>
              </a:highlight>
            </a:endParaRPr>
          </a:p>
          <a:p>
            <a:pPr marL="0" lvl="0" indent="0" algn="l" rtl="0">
              <a:lnSpc>
                <a:spcPct val="100000"/>
              </a:lnSpc>
              <a:spcBef>
                <a:spcPts val="600"/>
              </a:spcBef>
              <a:spcAft>
                <a:spcPts val="0"/>
              </a:spcAft>
              <a:buClr>
                <a:srgbClr val="000000"/>
              </a:buClr>
              <a:buSzPts val="3600"/>
              <a:buNone/>
            </a:pPr>
            <a:r>
              <a:rPr lang="en-US" sz="2300"/>
              <a:t>  </a:t>
            </a:r>
            <a:endParaRPr sz="2300"/>
          </a:p>
          <a:p>
            <a:pPr marL="0" lvl="0" indent="0" algn="l" rtl="0">
              <a:lnSpc>
                <a:spcPct val="100000"/>
              </a:lnSpc>
              <a:spcBef>
                <a:spcPts val="600"/>
              </a:spcBef>
              <a:spcAft>
                <a:spcPts val="0"/>
              </a:spcAft>
              <a:buClr>
                <a:srgbClr val="000000"/>
              </a:buClr>
              <a:buSzPts val="3600"/>
              <a:buNone/>
            </a:pPr>
            <a:r>
              <a:rPr lang="en-US" sz="2300"/>
              <a:t>                                             </a:t>
            </a:r>
            <a:endParaRPr sz="2300"/>
          </a:p>
          <a:p>
            <a:pPr marL="0" lvl="0" indent="0" algn="l" rtl="0">
              <a:lnSpc>
                <a:spcPct val="100000"/>
              </a:lnSpc>
              <a:spcBef>
                <a:spcPts val="600"/>
              </a:spcBef>
              <a:spcAft>
                <a:spcPts val="0"/>
              </a:spcAft>
              <a:buClr>
                <a:srgbClr val="000000"/>
              </a:buClr>
              <a:buSzPts val="3600"/>
              <a:buNone/>
            </a:pPr>
            <a:r>
              <a:rPr lang="en-US" sz="2700" b="1"/>
              <a:t>Jared B. Abdirkin, </a:t>
            </a:r>
            <a:endParaRPr sz="2700" b="1"/>
          </a:p>
          <a:p>
            <a:pPr marL="0" lvl="0" indent="0" algn="l" rtl="0">
              <a:lnSpc>
                <a:spcPct val="100000"/>
              </a:lnSpc>
              <a:spcBef>
                <a:spcPts val="600"/>
              </a:spcBef>
              <a:spcAft>
                <a:spcPts val="0"/>
              </a:spcAft>
              <a:buClr>
                <a:srgbClr val="000000"/>
              </a:buClr>
              <a:buSzPts val="3600"/>
              <a:buNone/>
            </a:pPr>
            <a:r>
              <a:rPr lang="en-US" sz="2700"/>
              <a:t>Senior Director, Institutional Engagement &amp; Initiatives</a:t>
            </a:r>
            <a:endParaRPr sz="2700"/>
          </a:p>
          <a:p>
            <a:pPr marL="0" lvl="0" indent="0" algn="l" rtl="0">
              <a:lnSpc>
                <a:spcPct val="100000"/>
              </a:lnSpc>
              <a:spcBef>
                <a:spcPts val="600"/>
              </a:spcBef>
              <a:spcAft>
                <a:spcPts val="0"/>
              </a:spcAft>
              <a:buClr>
                <a:srgbClr val="000000"/>
              </a:buClr>
              <a:buSzPts val="3600"/>
              <a:buNone/>
            </a:pPr>
            <a:r>
              <a:rPr lang="en-US" sz="2700"/>
              <a:t>NC-SARA                                                  </a:t>
            </a:r>
            <a:endParaRPr sz="2700"/>
          </a:p>
          <a:p>
            <a:pPr marL="0" lvl="0" indent="0" algn="l" rtl="0">
              <a:lnSpc>
                <a:spcPct val="100000"/>
              </a:lnSpc>
              <a:spcBef>
                <a:spcPts val="600"/>
              </a:spcBef>
              <a:spcAft>
                <a:spcPts val="0"/>
              </a:spcAft>
              <a:buClr>
                <a:srgbClr val="606060"/>
              </a:buClr>
              <a:buSzPts val="2400"/>
              <a:buNone/>
            </a:pPr>
            <a:endParaRPr sz="2700">
              <a:latin typeface="Arial"/>
              <a:ea typeface="Arial"/>
              <a:cs typeface="Arial"/>
              <a:sym typeface="Arial"/>
            </a:endParaRPr>
          </a:p>
          <a:p>
            <a:pPr marL="0" lvl="0" indent="0" algn="l" rtl="0">
              <a:lnSpc>
                <a:spcPct val="100000"/>
              </a:lnSpc>
              <a:spcBef>
                <a:spcPts val="600"/>
              </a:spcBef>
              <a:spcAft>
                <a:spcPts val="600"/>
              </a:spcAft>
              <a:buClr>
                <a:srgbClr val="606060"/>
              </a:buClr>
              <a:buSzPts val="2400"/>
              <a:buNone/>
            </a:pPr>
            <a:r>
              <a:rPr lang="en-US" sz="2700"/>
              <a:t>Friday, November 7, 2025</a:t>
            </a:r>
            <a:endParaRPr sz="3100">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3"/>
          <p:cNvSpPr txBox="1">
            <a:spLocks noGrp="1"/>
          </p:cNvSpPr>
          <p:nvPr>
            <p:ph type="title"/>
          </p:nvPr>
        </p:nvSpPr>
        <p:spPr>
          <a:xfrm>
            <a:off x="6339108" y="272530"/>
            <a:ext cx="5376300" cy="1290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2800"/>
              <a:t>NC-SARA Participation Fees</a:t>
            </a:r>
            <a:endParaRPr sz="2800"/>
          </a:p>
        </p:txBody>
      </p:sp>
      <p:sp>
        <p:nvSpPr>
          <p:cNvPr id="290" name="Google Shape;290;p13"/>
          <p:cNvSpPr txBox="1">
            <a:spLocks noGrp="1"/>
          </p:cNvSpPr>
          <p:nvPr>
            <p:ph type="body" idx="4294967295"/>
          </p:nvPr>
        </p:nvSpPr>
        <p:spPr>
          <a:xfrm>
            <a:off x="6387931" y="1376210"/>
            <a:ext cx="5110200" cy="37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Arial"/>
                <a:ea typeface="Arial"/>
                <a:cs typeface="Arial"/>
                <a:sym typeface="Arial"/>
              </a:rPr>
              <a:t>Note</a:t>
            </a:r>
            <a:r>
              <a:rPr lang="en-US" sz="1800" b="0" i="0" u="none" strike="noStrike" cap="none">
                <a:solidFill>
                  <a:schemeClr val="dk1"/>
                </a:solidFill>
                <a:latin typeface="Arial"/>
                <a:ea typeface="Arial"/>
                <a:cs typeface="Arial"/>
                <a:sym typeface="Arial"/>
              </a:rPr>
              <a:t> – this is separate from and in addition to any fees state-specific fees charged</a:t>
            </a:r>
            <a:endParaRPr sz="2800">
              <a:solidFill>
                <a:srgbClr val="193763"/>
              </a:solidFill>
            </a:endParaRPr>
          </a:p>
        </p:txBody>
      </p:sp>
      <p:pic>
        <p:nvPicPr>
          <p:cNvPr id="291" name="Google Shape;291;p13" descr="A screenshot of a white and black page&#10;&#10;Description automatically generated"/>
          <p:cNvPicPr preferRelativeResize="0"/>
          <p:nvPr/>
        </p:nvPicPr>
        <p:blipFill rotWithShape="1">
          <a:blip r:embed="rId3">
            <a:alphaModFix/>
          </a:blip>
          <a:srcRect l="2426" r="19037" b="10968"/>
          <a:stretch/>
        </p:blipFill>
        <p:spPr>
          <a:xfrm>
            <a:off x="6472236" y="2149814"/>
            <a:ext cx="5025857" cy="3331976"/>
          </a:xfrm>
          <a:prstGeom prst="rect">
            <a:avLst/>
          </a:prstGeom>
          <a:noFill/>
          <a:ln>
            <a:noFill/>
          </a:ln>
        </p:spPr>
      </p:pic>
      <p:sp>
        <p:nvSpPr>
          <p:cNvPr id="292" name="Google Shape;292;p13"/>
          <p:cNvSpPr>
            <a:spLocks noGrp="1"/>
          </p:cNvSpPr>
          <p:nvPr>
            <p:ph type="pic" idx="2"/>
          </p:nvPr>
        </p:nvSpPr>
        <p:spPr>
          <a:xfrm>
            <a:off x="0" y="0"/>
            <a:ext cx="6096000" cy="6858000"/>
          </a:xfrm>
          <a:prstGeom prst="rect">
            <a:avLst/>
          </a:prstGeom>
          <a:solidFill>
            <a:schemeClr val="lt1"/>
          </a:solidFill>
          <a:ln>
            <a:noFill/>
          </a:ln>
        </p:spPr>
        <p:txBody>
          <a:bodyPr/>
          <a:lstStyle/>
          <a:p>
            <a:endParaRPr lang="en-US"/>
          </a:p>
        </p:txBody>
      </p:sp>
      <p:pic>
        <p:nvPicPr>
          <p:cNvPr id="293" name="Google Shape;293;p13"/>
          <p:cNvPicPr preferRelativeResize="0"/>
          <p:nvPr/>
        </p:nvPicPr>
        <p:blipFill rotWithShape="1">
          <a:blip r:embed="rId4">
            <a:alphaModFix/>
          </a:blip>
          <a:srcRect/>
          <a:stretch/>
        </p:blipFill>
        <p:spPr>
          <a:xfrm>
            <a:off x="0" y="381000"/>
            <a:ext cx="6096000" cy="6096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36dee37b55d_0_5"/>
          <p:cNvSpPr txBox="1">
            <a:spLocks noGrp="1"/>
          </p:cNvSpPr>
          <p:nvPr>
            <p:ph type="title"/>
          </p:nvPr>
        </p:nvSpPr>
        <p:spPr>
          <a:xfrm>
            <a:off x="3692324" y="2606250"/>
            <a:ext cx="8499600" cy="1325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B3663"/>
              </a:buClr>
              <a:buSzPts val="3600"/>
              <a:buFont typeface="Arial"/>
              <a:buNone/>
            </a:pPr>
            <a:r>
              <a:rPr lang="en-US" sz="4500">
                <a:solidFill>
                  <a:srgbClr val="002060"/>
                </a:solidFill>
                <a:latin typeface="Times New Roman"/>
                <a:ea typeface="Times New Roman"/>
                <a:cs typeface="Times New Roman"/>
                <a:sym typeface="Times New Roman"/>
              </a:rPr>
              <a:t>SARA Developments</a:t>
            </a:r>
            <a:endParaRPr sz="4500">
              <a:solidFill>
                <a:srgbClr val="002060"/>
              </a:solidFill>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4"/>
          <p:cNvSpPr txBox="1">
            <a:spLocks noGrp="1"/>
          </p:cNvSpPr>
          <p:nvPr>
            <p:ph type="title"/>
          </p:nvPr>
        </p:nvSpPr>
        <p:spPr>
          <a:xfrm>
            <a:off x="838200" y="18797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Current Areas of Work</a:t>
            </a:r>
            <a:endParaRPr/>
          </a:p>
        </p:txBody>
      </p:sp>
      <p:sp>
        <p:nvSpPr>
          <p:cNvPr id="305" name="Google Shape;305;p44"/>
          <p:cNvSpPr txBox="1">
            <a:spLocks noGrp="1"/>
          </p:cNvSpPr>
          <p:nvPr>
            <p:ph type="body" idx="1"/>
          </p:nvPr>
        </p:nvSpPr>
        <p:spPr>
          <a:xfrm>
            <a:off x="674475" y="1513687"/>
            <a:ext cx="10515600" cy="40311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dk1"/>
              </a:buClr>
              <a:buSzPts val="2900"/>
              <a:buFont typeface="Arial"/>
              <a:buChar char="•"/>
            </a:pPr>
            <a:r>
              <a:rPr lang="en-US" sz="2900" b="0" i="0" u="none" strike="noStrike" cap="none">
                <a:solidFill>
                  <a:schemeClr val="dk1"/>
                </a:solidFill>
                <a:latin typeface="Arial"/>
                <a:ea typeface="Arial"/>
                <a:cs typeface="Arial"/>
                <a:sym typeface="Arial"/>
              </a:rPr>
              <a:t>Converting to eForms - </a:t>
            </a:r>
            <a:r>
              <a:rPr lang="en-US" sz="2900">
                <a:solidFill>
                  <a:schemeClr val="dk1"/>
                </a:solidFill>
              </a:rPr>
              <a:t>electronic processing </a:t>
            </a:r>
            <a:endParaRPr sz="2900">
              <a:solidFill>
                <a:schemeClr val="dk1"/>
              </a:solidFill>
            </a:endParaRPr>
          </a:p>
          <a:p>
            <a:pPr marL="0" marR="0" lvl="0" indent="0" algn="l" rtl="0">
              <a:lnSpc>
                <a:spcPct val="100000"/>
              </a:lnSpc>
              <a:spcBef>
                <a:spcPts val="0"/>
              </a:spcBef>
              <a:spcAft>
                <a:spcPts val="0"/>
              </a:spcAft>
              <a:buSzPts val="2800"/>
              <a:buNone/>
            </a:pPr>
            <a:endParaRPr sz="2300">
              <a:solidFill>
                <a:schemeClr val="dk1"/>
              </a:solidFill>
            </a:endParaRPr>
          </a:p>
          <a:p>
            <a:pPr marL="457200" lvl="0" indent="-412750" algn="l" rtl="0">
              <a:lnSpc>
                <a:spcPct val="100000"/>
              </a:lnSpc>
              <a:spcBef>
                <a:spcPts val="0"/>
              </a:spcBef>
              <a:spcAft>
                <a:spcPts val="0"/>
              </a:spcAft>
              <a:buClr>
                <a:schemeClr val="dk1"/>
              </a:buClr>
              <a:buSzPts val="2900"/>
              <a:buChar char="•"/>
            </a:pPr>
            <a:r>
              <a:rPr lang="en-US" sz="2900">
                <a:solidFill>
                  <a:schemeClr val="dk1"/>
                </a:solidFill>
              </a:rPr>
              <a:t>Electronic Enhancements to Institution Application</a:t>
            </a:r>
            <a:endParaRPr sz="2900">
              <a:solidFill>
                <a:schemeClr val="dk1"/>
              </a:solidFill>
            </a:endParaRPr>
          </a:p>
          <a:p>
            <a:pPr marL="0" marR="0" lvl="0" indent="0" algn="l" rtl="0">
              <a:lnSpc>
                <a:spcPct val="100000"/>
              </a:lnSpc>
              <a:spcBef>
                <a:spcPts val="0"/>
              </a:spcBef>
              <a:spcAft>
                <a:spcPts val="0"/>
              </a:spcAft>
              <a:buClr>
                <a:srgbClr val="000000"/>
              </a:buClr>
              <a:buSzPts val="2800"/>
              <a:buFont typeface="Arial"/>
              <a:buNone/>
            </a:pPr>
            <a:endParaRPr sz="1500" b="0" i="0" u="none" strike="noStrike" cap="none">
              <a:solidFill>
                <a:schemeClr val="dk1"/>
              </a:solidFill>
              <a:latin typeface="Arial"/>
              <a:ea typeface="Arial"/>
              <a:cs typeface="Arial"/>
              <a:sym typeface="Arial"/>
            </a:endParaRPr>
          </a:p>
          <a:p>
            <a:pPr marL="457200" marR="0" lvl="0" indent="-412750" algn="l" rtl="0">
              <a:lnSpc>
                <a:spcPct val="100000"/>
              </a:lnSpc>
              <a:spcBef>
                <a:spcPts val="0"/>
              </a:spcBef>
              <a:spcAft>
                <a:spcPts val="0"/>
              </a:spcAft>
              <a:buClr>
                <a:schemeClr val="dk1"/>
              </a:buClr>
              <a:buSzPts val="2900"/>
              <a:buFont typeface="Arial"/>
              <a:buChar char="•"/>
            </a:pPr>
            <a:r>
              <a:rPr lang="en-US" sz="2900" b="0" i="0" u="none" strike="noStrike" cap="none">
                <a:solidFill>
                  <a:schemeClr val="dk1"/>
                </a:solidFill>
                <a:latin typeface="Arial"/>
                <a:ea typeface="Arial"/>
                <a:cs typeface="Arial"/>
                <a:sym typeface="Arial"/>
              </a:rPr>
              <a:t>SARA Institution Application</a:t>
            </a:r>
            <a:endParaRPr sz="2900"/>
          </a:p>
          <a:p>
            <a:pPr marL="914400" lvl="1" indent="-412750" algn="l" rtl="0">
              <a:lnSpc>
                <a:spcPct val="100000"/>
              </a:lnSpc>
              <a:spcBef>
                <a:spcPts val="0"/>
              </a:spcBef>
              <a:spcAft>
                <a:spcPts val="0"/>
              </a:spcAft>
              <a:buClr>
                <a:schemeClr val="dk1"/>
              </a:buClr>
              <a:buSzPts val="2900"/>
              <a:buChar char="○"/>
            </a:pPr>
            <a:r>
              <a:rPr lang="en-US" sz="2900">
                <a:solidFill>
                  <a:schemeClr val="dk1"/>
                </a:solidFill>
              </a:rPr>
              <a:t>new policies require updates (SARA Policy Modification Process)</a:t>
            </a:r>
            <a:endParaRPr sz="2900">
              <a:solidFill>
                <a:schemeClr val="dk1"/>
              </a:solidFill>
            </a:endParaRPr>
          </a:p>
          <a:p>
            <a:pPr marL="914400" marR="0" lvl="1" indent="-412750" algn="l" rtl="0">
              <a:lnSpc>
                <a:spcPct val="100000"/>
              </a:lnSpc>
              <a:spcBef>
                <a:spcPts val="0"/>
              </a:spcBef>
              <a:spcAft>
                <a:spcPts val="0"/>
              </a:spcAft>
              <a:buClr>
                <a:schemeClr val="dk1"/>
              </a:buClr>
              <a:buSzPts val="2900"/>
              <a:buFont typeface="Arial"/>
              <a:buChar char="○"/>
            </a:pPr>
            <a:r>
              <a:rPr lang="en-US" sz="2900" b="0" i="0" u="none" strike="noStrike" cap="none">
                <a:solidFill>
                  <a:schemeClr val="dk1"/>
                </a:solidFill>
                <a:latin typeface="Arial"/>
                <a:ea typeface="Arial"/>
                <a:cs typeface="Arial"/>
                <a:sym typeface="Arial"/>
              </a:rPr>
              <a:t>new versions - </a:t>
            </a:r>
            <a:r>
              <a:rPr lang="en-US" sz="2900" b="1" i="0" u="none" strike="noStrike" cap="none">
                <a:solidFill>
                  <a:schemeClr val="dk1"/>
                </a:solidFill>
                <a:latin typeface="Arial"/>
                <a:ea typeface="Arial"/>
                <a:cs typeface="Arial"/>
                <a:sym typeface="Arial"/>
              </a:rPr>
              <a:t>7/1/25, 1/1/26, 7/1/26</a:t>
            </a:r>
            <a:endParaRPr sz="2900" b="1" i="0" u="none" strike="noStrike" cap="none">
              <a:solidFill>
                <a:schemeClr val="dk1"/>
              </a:solidFill>
              <a:latin typeface="Arial"/>
              <a:ea typeface="Arial"/>
              <a:cs typeface="Arial"/>
              <a:sym typeface="Arial"/>
            </a:endParaRPr>
          </a:p>
          <a:p>
            <a:pPr marL="1371600" marR="0" lvl="2" indent="-406400" algn="l" rtl="0">
              <a:lnSpc>
                <a:spcPct val="100000"/>
              </a:lnSpc>
              <a:spcBef>
                <a:spcPts val="0"/>
              </a:spcBef>
              <a:spcAft>
                <a:spcPts val="0"/>
              </a:spcAft>
              <a:buClr>
                <a:schemeClr val="dk1"/>
              </a:buClr>
              <a:buSzPts val="2800"/>
              <a:buChar char="•"/>
            </a:pPr>
            <a:r>
              <a:rPr lang="en-US" sz="2800" b="1">
                <a:solidFill>
                  <a:schemeClr val="dk1"/>
                </a:solidFill>
              </a:rPr>
              <a:t>Institutions only complete renewal application ONCE annually</a:t>
            </a:r>
            <a:endParaRPr sz="2800" b="1">
              <a:solidFill>
                <a:schemeClr val="dk1"/>
              </a:solidFill>
            </a:endParaRPr>
          </a:p>
          <a:p>
            <a:pPr marL="1371600" marR="0" lvl="2" indent="-406400" algn="l" rtl="0">
              <a:lnSpc>
                <a:spcPct val="100000"/>
              </a:lnSpc>
              <a:spcBef>
                <a:spcPts val="0"/>
              </a:spcBef>
              <a:spcAft>
                <a:spcPts val="0"/>
              </a:spcAft>
              <a:buClr>
                <a:schemeClr val="dk1"/>
              </a:buClr>
              <a:buSzPts val="2800"/>
              <a:buChar char="•"/>
            </a:pPr>
            <a:r>
              <a:rPr lang="en-US" sz="2800">
                <a:solidFill>
                  <a:schemeClr val="dk1"/>
                </a:solidFill>
              </a:rPr>
              <a:t>plan to update only once a year in July, starting 2026</a:t>
            </a:r>
            <a:endParaRPr sz="2800">
              <a:solidFill>
                <a:schemeClr val="dk1"/>
              </a:solidFill>
            </a:endParaRPr>
          </a:p>
          <a:p>
            <a:pPr marL="0" marR="0" lvl="0" indent="0" algn="l" rtl="0">
              <a:lnSpc>
                <a:spcPct val="100000"/>
              </a:lnSpc>
              <a:spcBef>
                <a:spcPts val="0"/>
              </a:spcBef>
              <a:spcAft>
                <a:spcPts val="0"/>
              </a:spcAft>
              <a:buSzPts val="2800"/>
              <a:buNone/>
            </a:pPr>
            <a:endParaRPr sz="2500"/>
          </a:p>
          <a:p>
            <a:pPr marL="0" marR="0" lvl="0" indent="0" algn="l" rtl="0">
              <a:lnSpc>
                <a:spcPct val="100000"/>
              </a:lnSpc>
              <a:spcBef>
                <a:spcPts val="0"/>
              </a:spcBef>
              <a:spcAft>
                <a:spcPts val="0"/>
              </a:spcAft>
              <a:buClr>
                <a:srgbClr val="000000"/>
              </a:buClr>
              <a:buSzPts val="2800"/>
              <a:buFont typeface="Arial"/>
              <a:buNone/>
            </a:pPr>
            <a:endParaRPr>
              <a:solidFill>
                <a:schemeClr val="dk1"/>
              </a:solidFill>
            </a:endParaRPr>
          </a:p>
          <a:p>
            <a:pPr marL="457200" marR="0" lvl="0" indent="-279400" algn="l" rtl="0">
              <a:lnSpc>
                <a:spcPct val="100000"/>
              </a:lnSpc>
              <a:spcBef>
                <a:spcPts val="0"/>
              </a:spcBef>
              <a:spcAft>
                <a:spcPts val="0"/>
              </a:spcAft>
              <a:buClr>
                <a:schemeClr val="dk1"/>
              </a:buClr>
              <a:buSzPts val="2800"/>
              <a:buFont typeface="Arial"/>
              <a:buNone/>
            </a:pPr>
            <a:endParaRPr sz="1400" b="0" i="0" u="none" strike="noStrike" cap="none">
              <a:solidFill>
                <a:schemeClr val="dk1"/>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ts val="2800"/>
              <a:buFont typeface="Arial"/>
              <a:buChar char="•"/>
            </a:pPr>
            <a:endParaRPr sz="1800" b="0" i="0" u="none" strike="noStrike" cap="none">
              <a:solidFill>
                <a:schemeClr val="dk1"/>
              </a:solidFill>
              <a:latin typeface="Arial"/>
              <a:ea typeface="Arial"/>
              <a:cs typeface="Arial"/>
              <a:sym typeface="Arial"/>
            </a:endParaRPr>
          </a:p>
          <a:p>
            <a:pPr marL="168275" lvl="0" indent="0" algn="l" rtl="0">
              <a:lnSpc>
                <a:spcPct val="100000"/>
              </a:lnSpc>
              <a:spcBef>
                <a:spcPts val="600"/>
              </a:spcBef>
              <a:spcAft>
                <a:spcPts val="0"/>
              </a:spcAft>
              <a:buSzPts val="3200"/>
              <a:buNone/>
            </a:pPr>
            <a:endParaRPr sz="3200"/>
          </a:p>
        </p:txBody>
      </p:sp>
      <p:pic>
        <p:nvPicPr>
          <p:cNvPr id="306" name="Google Shape;306;p44"/>
          <p:cNvPicPr preferRelativeResize="0"/>
          <p:nvPr/>
        </p:nvPicPr>
        <p:blipFill rotWithShape="1">
          <a:blip r:embed="rId3">
            <a:alphaModFix/>
          </a:blip>
          <a:srcRect/>
          <a:stretch/>
        </p:blipFill>
        <p:spPr>
          <a:xfrm>
            <a:off x="9501197" y="918610"/>
            <a:ext cx="2404858" cy="169048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Enhancing Institution Engagement</a:t>
            </a:r>
            <a:endParaRPr/>
          </a:p>
        </p:txBody>
      </p:sp>
      <p:sp>
        <p:nvSpPr>
          <p:cNvPr id="312" name="Google Shape;312;p14"/>
          <p:cNvSpPr txBox="1">
            <a:spLocks noGrp="1"/>
          </p:cNvSpPr>
          <p:nvPr>
            <p:ph type="body" idx="1"/>
          </p:nvPr>
        </p:nvSpPr>
        <p:spPr>
          <a:xfrm>
            <a:off x="190375" y="1810325"/>
            <a:ext cx="11864400" cy="40311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dk1"/>
              </a:buClr>
              <a:buSzPts val="2800"/>
              <a:buFont typeface="Arial"/>
              <a:buChar char="•"/>
            </a:pPr>
            <a:r>
              <a:rPr lang="en-US" b="0" i="0" u="none" strike="noStrike" cap="none">
                <a:solidFill>
                  <a:schemeClr val="dk1"/>
                </a:solidFill>
                <a:latin typeface="Arial"/>
                <a:ea typeface="Arial"/>
                <a:cs typeface="Arial"/>
                <a:sym typeface="Arial"/>
              </a:rPr>
              <a:t>Quarterly Institution Newsletter (began January 2025)</a:t>
            </a:r>
            <a:endParaRPr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SzPts val="2800"/>
              <a:buNone/>
            </a:pPr>
            <a:endParaRPr>
              <a:solidFill>
                <a:schemeClr val="dk1"/>
              </a:solidFill>
            </a:endParaRPr>
          </a:p>
          <a:p>
            <a:pPr marL="457200" marR="0" lvl="0" indent="-457200" algn="l" rtl="0">
              <a:lnSpc>
                <a:spcPct val="100000"/>
              </a:lnSpc>
              <a:spcBef>
                <a:spcPts val="0"/>
              </a:spcBef>
              <a:spcAft>
                <a:spcPts val="0"/>
              </a:spcAft>
              <a:buClr>
                <a:schemeClr val="dk1"/>
              </a:buClr>
              <a:buSzPts val="2800"/>
              <a:buFont typeface="Arial"/>
              <a:buChar char="•"/>
            </a:pPr>
            <a:r>
              <a:rPr lang="en-US" b="0" i="0" u="none" strike="noStrike" cap="none">
                <a:solidFill>
                  <a:schemeClr val="dk1"/>
                </a:solidFill>
                <a:latin typeface="Arial"/>
                <a:ea typeface="Arial"/>
                <a:cs typeface="Arial"/>
                <a:sym typeface="Arial"/>
              </a:rPr>
              <a:t>Timely webinars</a:t>
            </a:r>
            <a:endParaRPr b="0" i="0" u="none" strike="noStrike" cap="none">
              <a:solidFill>
                <a:schemeClr val="dk1"/>
              </a:solidFill>
              <a:latin typeface="Arial"/>
              <a:ea typeface="Arial"/>
              <a:cs typeface="Arial"/>
              <a:sym typeface="Arial"/>
            </a:endParaRPr>
          </a:p>
          <a:p>
            <a:pPr marL="914400" marR="0" lvl="1" indent="-406400" algn="l" rtl="0">
              <a:lnSpc>
                <a:spcPct val="100000"/>
              </a:lnSpc>
              <a:spcBef>
                <a:spcPts val="0"/>
              </a:spcBef>
              <a:spcAft>
                <a:spcPts val="0"/>
              </a:spcAft>
              <a:buClr>
                <a:schemeClr val="dk1"/>
              </a:buClr>
              <a:buSzPts val="2800"/>
              <a:buChar char="○"/>
            </a:pPr>
            <a:r>
              <a:rPr lang="en-US" sz="2800">
                <a:solidFill>
                  <a:schemeClr val="dk1"/>
                </a:solidFill>
              </a:rPr>
              <a:t>November - SARA Policy changes (mostly) effective 2026</a:t>
            </a:r>
            <a:endParaRPr sz="2800">
              <a:solidFill>
                <a:schemeClr val="dk1"/>
              </a:solidFill>
            </a:endParaRPr>
          </a:p>
          <a:p>
            <a:pPr marL="914400" marR="0" lvl="1" indent="-406400" algn="l" rtl="0">
              <a:lnSpc>
                <a:spcPct val="100000"/>
              </a:lnSpc>
              <a:spcBef>
                <a:spcPts val="0"/>
              </a:spcBef>
              <a:spcAft>
                <a:spcPts val="0"/>
              </a:spcAft>
              <a:buClr>
                <a:schemeClr val="dk1"/>
              </a:buClr>
              <a:buSzPts val="2800"/>
              <a:buChar char="○"/>
            </a:pPr>
            <a:r>
              <a:rPr lang="en-US" sz="2800">
                <a:solidFill>
                  <a:schemeClr val="dk1"/>
                </a:solidFill>
              </a:rPr>
              <a:t>June - Federal Financial Responsibility Composite Scores (FFRCS)</a:t>
            </a:r>
            <a:endParaRPr sz="2800">
              <a:solidFill>
                <a:schemeClr val="dk1"/>
              </a:solidFill>
            </a:endParaRPr>
          </a:p>
          <a:p>
            <a:pPr marL="914400" marR="0" lvl="1" indent="-406400" algn="l" rtl="0">
              <a:lnSpc>
                <a:spcPct val="100000"/>
              </a:lnSpc>
              <a:spcBef>
                <a:spcPts val="0"/>
              </a:spcBef>
              <a:spcAft>
                <a:spcPts val="0"/>
              </a:spcAft>
              <a:buClr>
                <a:schemeClr val="dk1"/>
              </a:buClr>
              <a:buSzPts val="2800"/>
              <a:buChar char="○"/>
            </a:pPr>
            <a:r>
              <a:rPr lang="en-US" sz="2800">
                <a:solidFill>
                  <a:schemeClr val="dk1"/>
                </a:solidFill>
              </a:rPr>
              <a:t>March - Professional Licensure </a:t>
            </a:r>
            <a:endParaRPr sz="2800">
              <a:solidFill>
                <a:schemeClr val="dk1"/>
              </a:solidFill>
            </a:endParaRPr>
          </a:p>
          <a:p>
            <a:pPr marL="0" marR="0" lvl="0" indent="0" algn="l" rtl="0">
              <a:lnSpc>
                <a:spcPct val="100000"/>
              </a:lnSpc>
              <a:spcBef>
                <a:spcPts val="0"/>
              </a:spcBef>
              <a:spcAft>
                <a:spcPts val="0"/>
              </a:spcAft>
              <a:buSzPts val="2800"/>
              <a:buNone/>
            </a:pPr>
            <a:endParaRPr>
              <a:solidFill>
                <a:schemeClr val="dk1"/>
              </a:solidFill>
            </a:endParaRPr>
          </a:p>
          <a:p>
            <a:pPr marL="457200" marR="0" lvl="0" indent="-406400" algn="l" rtl="0">
              <a:lnSpc>
                <a:spcPct val="100000"/>
              </a:lnSpc>
              <a:spcBef>
                <a:spcPts val="0"/>
              </a:spcBef>
              <a:spcAft>
                <a:spcPts val="0"/>
              </a:spcAft>
              <a:buClr>
                <a:schemeClr val="dk1"/>
              </a:buClr>
              <a:buSzPts val="2800"/>
              <a:buChar char="•"/>
            </a:pPr>
            <a:r>
              <a:rPr lang="en-US" b="0" i="0" u="none" strike="noStrike" cap="none">
                <a:solidFill>
                  <a:schemeClr val="dk1"/>
                </a:solidFill>
                <a:latin typeface="Arial"/>
                <a:ea typeface="Arial"/>
                <a:cs typeface="Arial"/>
                <a:sym typeface="Arial"/>
              </a:rPr>
              <a:t>Updated learning resources</a:t>
            </a:r>
            <a:endParaRPr b="0" i="0" u="none" strike="noStrike" cap="none">
              <a:solidFill>
                <a:schemeClr val="dk1"/>
              </a:solidFill>
              <a:latin typeface="Arial"/>
              <a:ea typeface="Arial"/>
              <a:cs typeface="Arial"/>
              <a:sym typeface="Arial"/>
            </a:endParaRPr>
          </a:p>
          <a:p>
            <a:pPr marL="914400" marR="0" lvl="1" indent="-406400" algn="l" rtl="0">
              <a:lnSpc>
                <a:spcPct val="100000"/>
              </a:lnSpc>
              <a:spcBef>
                <a:spcPts val="0"/>
              </a:spcBef>
              <a:spcAft>
                <a:spcPts val="0"/>
              </a:spcAft>
              <a:buClr>
                <a:schemeClr val="dk1"/>
              </a:buClr>
              <a:buSzPts val="2800"/>
              <a:buChar char="○"/>
            </a:pPr>
            <a:r>
              <a:rPr lang="en-US" sz="2800">
                <a:solidFill>
                  <a:schemeClr val="dk1"/>
                </a:solidFill>
              </a:rPr>
              <a:t>Institution Application “Quick Start Guide”</a:t>
            </a:r>
            <a:endParaRPr sz="2800">
              <a:solidFill>
                <a:schemeClr val="dk1"/>
              </a:solidFill>
            </a:endParaRPr>
          </a:p>
          <a:p>
            <a:pPr marL="168275" lvl="0" indent="0" algn="l" rtl="0">
              <a:lnSpc>
                <a:spcPct val="100000"/>
              </a:lnSpc>
              <a:spcBef>
                <a:spcPts val="600"/>
              </a:spcBef>
              <a:spcAft>
                <a:spcPts val="0"/>
              </a:spcAft>
              <a:buSzPts val="3200"/>
              <a:buNone/>
            </a:pPr>
            <a:endParaRPr sz="1400"/>
          </a:p>
        </p:txBody>
      </p:sp>
      <p:pic>
        <p:nvPicPr>
          <p:cNvPr id="313" name="Google Shape;313;p14"/>
          <p:cNvPicPr preferRelativeResize="0"/>
          <p:nvPr/>
        </p:nvPicPr>
        <p:blipFill rotWithShape="1">
          <a:blip r:embed="rId3">
            <a:alphaModFix/>
          </a:blip>
          <a:srcRect/>
          <a:stretch/>
        </p:blipFill>
        <p:spPr>
          <a:xfrm>
            <a:off x="10190373" y="365135"/>
            <a:ext cx="1707502" cy="179526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36dee37b55d_0_10"/>
          <p:cNvSpPr txBox="1">
            <a:spLocks noGrp="1"/>
          </p:cNvSpPr>
          <p:nvPr>
            <p:ph type="title"/>
          </p:nvPr>
        </p:nvSpPr>
        <p:spPr>
          <a:xfrm>
            <a:off x="3692324" y="2606250"/>
            <a:ext cx="8499600" cy="1325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B3663"/>
              </a:buClr>
              <a:buSzPts val="3600"/>
              <a:buFont typeface="Arial"/>
              <a:buNone/>
            </a:pPr>
            <a:r>
              <a:rPr lang="en-US" sz="4500">
                <a:solidFill>
                  <a:srgbClr val="002060"/>
                </a:solidFill>
                <a:latin typeface="Times New Roman"/>
                <a:ea typeface="Times New Roman"/>
                <a:cs typeface="Times New Roman"/>
                <a:sym typeface="Times New Roman"/>
              </a:rPr>
              <a:t>SARA Policies </a:t>
            </a:r>
            <a:endParaRPr sz="4500">
              <a:solidFill>
                <a:srgbClr val="002060"/>
              </a:solidFill>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g38e1917a52d_0_16"/>
          <p:cNvSpPr txBox="1">
            <a:spLocks noGrp="1"/>
          </p:cNvSpPr>
          <p:nvPr>
            <p:ph type="title"/>
          </p:nvPr>
        </p:nvSpPr>
        <p:spPr>
          <a:xfrm>
            <a:off x="2558576" y="112075"/>
            <a:ext cx="8762700" cy="6939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rgbClr val="002060"/>
              </a:buClr>
              <a:buSzPct val="100000"/>
              <a:buFont typeface="Roboto"/>
              <a:buNone/>
            </a:pPr>
            <a:r>
              <a:rPr lang="en-US" sz="3600">
                <a:solidFill>
                  <a:srgbClr val="002060"/>
                </a:solidFill>
                <a:latin typeface="Arial"/>
                <a:ea typeface="Arial"/>
                <a:cs typeface="Arial"/>
                <a:sym typeface="Arial"/>
              </a:rPr>
              <a:t>SARA Policy Modification Process (PMP)</a:t>
            </a:r>
            <a:endParaRPr>
              <a:latin typeface="Arial"/>
              <a:ea typeface="Arial"/>
              <a:cs typeface="Arial"/>
              <a:sym typeface="Arial"/>
            </a:endParaRPr>
          </a:p>
        </p:txBody>
      </p:sp>
      <p:sp>
        <p:nvSpPr>
          <p:cNvPr id="326" name="Google Shape;326;g38e1917a52d_0_16"/>
          <p:cNvSpPr txBox="1"/>
          <p:nvPr/>
        </p:nvSpPr>
        <p:spPr>
          <a:xfrm>
            <a:off x="2433781" y="1033419"/>
            <a:ext cx="9012300" cy="3337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
        <p:nvSpPr>
          <p:cNvPr id="327" name="Google Shape;327;g38e1917a52d_0_16"/>
          <p:cNvSpPr txBox="1"/>
          <p:nvPr/>
        </p:nvSpPr>
        <p:spPr>
          <a:xfrm>
            <a:off x="2433782" y="1342417"/>
            <a:ext cx="87627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chemeClr val="dk1"/>
              </a:buClr>
              <a:buSzPts val="2400"/>
              <a:buFont typeface="Arial"/>
              <a:buNone/>
            </a:pPr>
            <a:endParaRPr sz="2400" b="0" i="0" u="none" strike="noStrike" cap="none">
              <a:solidFill>
                <a:schemeClr val="dk1"/>
              </a:solidFill>
              <a:latin typeface="Roboto"/>
              <a:ea typeface="Roboto"/>
              <a:cs typeface="Roboto"/>
              <a:sym typeface="Roboto"/>
            </a:endParaRPr>
          </a:p>
        </p:txBody>
      </p:sp>
      <p:sp>
        <p:nvSpPr>
          <p:cNvPr id="328" name="Google Shape;328;g38e1917a52d_0_16"/>
          <p:cNvSpPr/>
          <p:nvPr/>
        </p:nvSpPr>
        <p:spPr>
          <a:xfrm>
            <a:off x="1993600" y="1396400"/>
            <a:ext cx="9796800" cy="4717800"/>
          </a:xfrm>
          <a:prstGeom prst="rect">
            <a:avLst/>
          </a:prstGeom>
          <a:noFill/>
          <a:ln>
            <a:noFill/>
          </a:ln>
        </p:spPr>
        <p:txBody>
          <a:bodyPr spcFirstLastPara="1" wrap="square" lIns="0" tIns="45700" rIns="91425" bIns="45700" anchor="t" anchorCtr="0">
            <a:noAutofit/>
          </a:bodyPr>
          <a:lstStyle/>
          <a:p>
            <a:pPr marL="0" marR="0" lvl="0" indent="0" algn="l" rtl="0">
              <a:lnSpc>
                <a:spcPct val="90000"/>
              </a:lnSpc>
              <a:spcBef>
                <a:spcPts val="0"/>
              </a:spcBef>
              <a:spcAft>
                <a:spcPts val="0"/>
              </a:spcAft>
              <a:buClr>
                <a:schemeClr val="accent2"/>
              </a:buClr>
              <a:buSzPts val="2500"/>
              <a:buFont typeface="Arial"/>
              <a:buNone/>
            </a:pPr>
            <a:endParaRPr sz="2500" b="0" i="0" u="none" strike="noStrike" cap="none">
              <a:solidFill>
                <a:schemeClr val="accent2"/>
              </a:solidFill>
              <a:latin typeface="Roboto"/>
              <a:ea typeface="Roboto"/>
              <a:cs typeface="Roboto"/>
              <a:sym typeface="Roboto"/>
            </a:endParaRPr>
          </a:p>
        </p:txBody>
      </p:sp>
      <p:pic>
        <p:nvPicPr>
          <p:cNvPr id="329" name="Google Shape;329;g38e1917a52d_0_16"/>
          <p:cNvPicPr preferRelativeResize="0"/>
          <p:nvPr/>
        </p:nvPicPr>
        <p:blipFill rotWithShape="1">
          <a:blip r:embed="rId3">
            <a:alphaModFix/>
          </a:blip>
          <a:srcRect/>
          <a:stretch/>
        </p:blipFill>
        <p:spPr>
          <a:xfrm>
            <a:off x="1853575" y="805975"/>
            <a:ext cx="9467699" cy="50347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g38e1917a52d_0_25"/>
          <p:cNvSpPr txBox="1">
            <a:spLocks noGrp="1"/>
          </p:cNvSpPr>
          <p:nvPr>
            <p:ph type="body" idx="1"/>
          </p:nvPr>
        </p:nvSpPr>
        <p:spPr>
          <a:xfrm>
            <a:off x="1693945" y="196281"/>
            <a:ext cx="8593800" cy="883500"/>
          </a:xfrm>
          <a:prstGeom prst="rect">
            <a:avLst/>
          </a:prstGeom>
          <a:noFill/>
          <a:ln>
            <a:noFill/>
          </a:ln>
        </p:spPr>
        <p:txBody>
          <a:bodyPr spcFirstLastPara="1" wrap="square" lIns="91425" tIns="45700" rIns="91425" bIns="45700" anchor="t" anchorCtr="0">
            <a:noAutofit/>
          </a:bodyPr>
          <a:lstStyle/>
          <a:p>
            <a:pPr marL="342900" lvl="0" indent="0" algn="ctr" rtl="0">
              <a:lnSpc>
                <a:spcPct val="107000"/>
              </a:lnSpc>
              <a:spcBef>
                <a:spcPts val="0"/>
              </a:spcBef>
              <a:spcAft>
                <a:spcPts val="0"/>
              </a:spcAft>
              <a:buClr>
                <a:srgbClr val="215297"/>
              </a:buClr>
              <a:buSzPts val="4400"/>
              <a:buNone/>
            </a:pPr>
            <a:r>
              <a:rPr lang="en-US" sz="3800" b="1">
                <a:solidFill>
                  <a:srgbClr val="002060"/>
                </a:solidFill>
                <a:highlight>
                  <a:schemeClr val="lt1"/>
                </a:highlight>
                <a:latin typeface="Times New Roman"/>
                <a:ea typeface="Times New Roman"/>
                <a:cs typeface="Times New Roman"/>
                <a:sym typeface="Times New Roman"/>
              </a:rPr>
              <a:t>Learn, View, Participate &amp; Follow</a:t>
            </a:r>
            <a:endParaRPr sz="3800" b="1">
              <a:solidFill>
                <a:srgbClr val="002060"/>
              </a:solidFill>
              <a:highlight>
                <a:schemeClr val="lt1"/>
              </a:highlight>
              <a:latin typeface="Times New Roman"/>
              <a:ea typeface="Times New Roman"/>
              <a:cs typeface="Times New Roman"/>
              <a:sym typeface="Times New Roman"/>
            </a:endParaRPr>
          </a:p>
        </p:txBody>
      </p:sp>
      <p:sp>
        <p:nvSpPr>
          <p:cNvPr id="335" name="Google Shape;335;g38e1917a52d_0_25"/>
          <p:cNvSpPr txBox="1">
            <a:spLocks noGrp="1"/>
          </p:cNvSpPr>
          <p:nvPr>
            <p:ph type="body" idx="4294967295"/>
          </p:nvPr>
        </p:nvSpPr>
        <p:spPr>
          <a:xfrm>
            <a:off x="662700" y="1079775"/>
            <a:ext cx="11184300" cy="35829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787878"/>
              </a:buClr>
              <a:buSzPts val="1000"/>
              <a:buFont typeface="Arial"/>
              <a:buNone/>
            </a:pPr>
            <a:r>
              <a:rPr lang="en-US" sz="2600" b="1" i="0">
                <a:solidFill>
                  <a:schemeClr val="dk1"/>
                </a:solidFill>
                <a:latin typeface="Arial"/>
                <a:ea typeface="Arial"/>
                <a:cs typeface="Arial"/>
                <a:sym typeface="Arial"/>
              </a:rPr>
              <a:t>Learn About the SARA Policy Modification Process</a:t>
            </a:r>
            <a:endParaRPr sz="3000"/>
          </a:p>
          <a:p>
            <a:pPr marL="914400" lvl="1" indent="-241300" algn="l" rtl="0">
              <a:lnSpc>
                <a:spcPct val="100000"/>
              </a:lnSpc>
              <a:spcBef>
                <a:spcPts val="373"/>
              </a:spcBef>
              <a:spcAft>
                <a:spcPts val="0"/>
              </a:spcAft>
              <a:buSzPts val="2067"/>
              <a:buFont typeface="Arial"/>
              <a:buChar char="•"/>
            </a:pPr>
            <a:r>
              <a:rPr lang="en-US" sz="2200" b="0" i="0" u="sng" strike="noStrike">
                <a:solidFill>
                  <a:schemeClr val="hlink"/>
                </a:solidFill>
                <a:latin typeface="Arial"/>
                <a:ea typeface="Arial"/>
                <a:cs typeface="Arial"/>
                <a:sym typeface="Arial"/>
                <a:hlinkClick r:id="rId3"/>
              </a:rPr>
              <a:t>SARA Policy Modification Process Calendar</a:t>
            </a:r>
            <a:endParaRPr sz="2600"/>
          </a:p>
          <a:p>
            <a:pPr marL="914400" lvl="1" indent="-228600" algn="l" rtl="0">
              <a:lnSpc>
                <a:spcPct val="100000"/>
              </a:lnSpc>
              <a:spcBef>
                <a:spcPts val="1273"/>
              </a:spcBef>
              <a:spcAft>
                <a:spcPts val="0"/>
              </a:spcAft>
              <a:buSzPts val="1867"/>
              <a:buFont typeface="Arial"/>
              <a:buChar char="•"/>
            </a:pPr>
            <a:r>
              <a:rPr lang="en-US" sz="2200" b="0" i="0">
                <a:solidFill>
                  <a:schemeClr val="dk1"/>
                </a:solidFill>
                <a:latin typeface="Arial"/>
                <a:ea typeface="Arial"/>
                <a:cs typeface="Arial"/>
                <a:sym typeface="Arial"/>
              </a:rPr>
              <a:t>View the SARA Policy Modification Process in a </a:t>
            </a:r>
            <a:r>
              <a:rPr lang="en-US" sz="2200" b="0" i="0" u="sng" strike="noStrike">
                <a:solidFill>
                  <a:schemeClr val="hlink"/>
                </a:solidFill>
                <a:latin typeface="Arial"/>
                <a:ea typeface="Arial"/>
                <a:cs typeface="Arial"/>
                <a:sym typeface="Arial"/>
                <a:hlinkClick r:id="rId3"/>
              </a:rPr>
              <a:t>flowchart format</a:t>
            </a:r>
            <a:r>
              <a:rPr lang="en-US" sz="2600"/>
              <a:t>.</a:t>
            </a:r>
            <a:endParaRPr sz="2600"/>
          </a:p>
          <a:p>
            <a:pPr marL="914400" lvl="1" indent="-241300" algn="l" rtl="0">
              <a:lnSpc>
                <a:spcPct val="100000"/>
              </a:lnSpc>
              <a:spcBef>
                <a:spcPts val="1273"/>
              </a:spcBef>
              <a:spcAft>
                <a:spcPts val="0"/>
              </a:spcAft>
              <a:buSzPts val="2067"/>
              <a:buFont typeface="Arial"/>
              <a:buChar char="•"/>
            </a:pPr>
            <a:r>
              <a:rPr lang="en-US" sz="2200" b="0" i="0">
                <a:solidFill>
                  <a:schemeClr val="dk1"/>
                </a:solidFill>
                <a:latin typeface="Arial"/>
                <a:ea typeface="Arial"/>
                <a:cs typeface="Arial"/>
                <a:sym typeface="Arial"/>
              </a:rPr>
              <a:t>Learn about the </a:t>
            </a:r>
            <a:r>
              <a:rPr lang="en-US" sz="2200" b="0" i="0" u="sng" strike="noStrik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history of the SARA Policy Modification Process and how the regional compacts review proposals</a:t>
            </a:r>
            <a:r>
              <a:rPr lang="en-US" sz="2200" b="0" i="0">
                <a:solidFill>
                  <a:schemeClr val="dk1"/>
                </a:solidFill>
                <a:latin typeface="Arial"/>
                <a:ea typeface="Arial"/>
                <a:cs typeface="Arial"/>
                <a:sym typeface="Arial"/>
              </a:rPr>
              <a:t>.</a:t>
            </a:r>
            <a:endParaRPr sz="2600"/>
          </a:p>
          <a:p>
            <a:pPr marL="228600" lvl="0" indent="0" algn="l" rtl="0">
              <a:lnSpc>
                <a:spcPct val="90000"/>
              </a:lnSpc>
              <a:spcBef>
                <a:spcPts val="1900"/>
              </a:spcBef>
              <a:spcAft>
                <a:spcPts val="0"/>
              </a:spcAft>
              <a:buSzPts val="1000"/>
              <a:buNone/>
            </a:pPr>
            <a:r>
              <a:rPr lang="en-US" sz="2600" b="1" i="0">
                <a:solidFill>
                  <a:schemeClr val="dk1"/>
                </a:solidFill>
                <a:latin typeface="Arial"/>
                <a:ea typeface="Arial"/>
                <a:cs typeface="Arial"/>
                <a:sym typeface="Arial"/>
              </a:rPr>
              <a:t>View SARA Policy Modification Proposals</a:t>
            </a:r>
            <a:endParaRPr sz="3000"/>
          </a:p>
          <a:p>
            <a:pPr marL="1028700" lvl="1" indent="-355600" algn="l" rtl="0">
              <a:lnSpc>
                <a:spcPct val="100000"/>
              </a:lnSpc>
              <a:spcBef>
                <a:spcPts val="1273"/>
              </a:spcBef>
              <a:spcAft>
                <a:spcPts val="0"/>
              </a:spcAft>
              <a:buSzPts val="2067"/>
              <a:buFont typeface="Arial"/>
              <a:buChar char="•"/>
            </a:pPr>
            <a:r>
              <a:rPr lang="en-US" sz="22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SARA Policy Portal</a:t>
            </a:r>
            <a:endParaRPr sz="2200" i="0">
              <a:solidFill>
                <a:schemeClr val="dk1"/>
              </a:solidFill>
              <a:latin typeface="Arial"/>
              <a:ea typeface="Arial"/>
              <a:cs typeface="Arial"/>
              <a:sym typeface="Arial"/>
            </a:endParaRPr>
          </a:p>
          <a:p>
            <a:pPr marL="228600" lvl="0" indent="0" algn="l" rtl="0">
              <a:lnSpc>
                <a:spcPct val="90000"/>
              </a:lnSpc>
              <a:spcBef>
                <a:spcPts val="1900"/>
              </a:spcBef>
              <a:spcAft>
                <a:spcPts val="0"/>
              </a:spcAft>
              <a:buSzPts val="1000"/>
              <a:buNone/>
            </a:pPr>
            <a:r>
              <a:rPr lang="en-US" sz="2600" b="1" i="0">
                <a:solidFill>
                  <a:schemeClr val="dk1"/>
                </a:solidFill>
                <a:latin typeface="Arial"/>
                <a:ea typeface="Arial"/>
                <a:cs typeface="Arial"/>
                <a:sym typeface="Arial"/>
              </a:rPr>
              <a:t>Participate &amp; Follow the </a:t>
            </a:r>
            <a:r>
              <a:rPr lang="en-US" sz="2600" b="1">
                <a:solidFill>
                  <a:schemeClr val="dk1"/>
                </a:solidFill>
                <a:latin typeface="Arial"/>
                <a:ea typeface="Arial"/>
                <a:cs typeface="Arial"/>
                <a:sym typeface="Arial"/>
              </a:rPr>
              <a:t>SARA Policy Modification Process</a:t>
            </a:r>
            <a:endParaRPr sz="3000"/>
          </a:p>
          <a:p>
            <a:pPr marL="1028700" lvl="1" indent="-355600" algn="l" rtl="0">
              <a:lnSpc>
                <a:spcPct val="100000"/>
              </a:lnSpc>
              <a:spcBef>
                <a:spcPts val="1273"/>
              </a:spcBef>
              <a:spcAft>
                <a:spcPts val="0"/>
              </a:spcAft>
              <a:buSzPts val="2067"/>
              <a:buFont typeface="Arial"/>
              <a:buChar char="•"/>
            </a:pPr>
            <a:r>
              <a:rPr lang="en-US" sz="2200">
                <a:solidFill>
                  <a:schemeClr val="dk1"/>
                </a:solidFill>
                <a:latin typeface="Arial"/>
                <a:ea typeface="Arial"/>
                <a:cs typeface="Arial"/>
                <a:sym typeface="Arial"/>
              </a:rPr>
              <a:t>Public Comments </a:t>
            </a:r>
            <a:endParaRPr sz="2600"/>
          </a:p>
          <a:p>
            <a:pPr marL="1028700" lvl="1" indent="-355600" algn="l" rtl="0">
              <a:lnSpc>
                <a:spcPct val="100000"/>
              </a:lnSpc>
              <a:spcBef>
                <a:spcPts val="1273"/>
              </a:spcBef>
              <a:spcAft>
                <a:spcPts val="0"/>
              </a:spcAft>
              <a:buSzPts val="2067"/>
              <a:buFont typeface="Arial"/>
              <a:buChar char="•"/>
            </a:pPr>
            <a:r>
              <a:rPr lang="en-US" sz="2200">
                <a:solidFill>
                  <a:schemeClr val="dk1"/>
                </a:solidFill>
                <a:latin typeface="Arial"/>
                <a:ea typeface="Arial"/>
                <a:cs typeface="Arial"/>
                <a:sym typeface="Arial"/>
              </a:rPr>
              <a:t>SARA Public Forum</a:t>
            </a:r>
            <a:endParaRPr sz="2600"/>
          </a:p>
          <a:p>
            <a:pPr marL="228600" lvl="0" indent="0" algn="l" rtl="0">
              <a:lnSpc>
                <a:spcPct val="90000"/>
              </a:lnSpc>
              <a:spcBef>
                <a:spcPts val="1900"/>
              </a:spcBef>
              <a:spcAft>
                <a:spcPts val="0"/>
              </a:spcAft>
              <a:buSzPts val="1000"/>
              <a:buNone/>
            </a:pPr>
            <a:endParaRPr sz="2400" b="0" i="0">
              <a:solidFill>
                <a:srgbClr val="2B2B2B"/>
              </a:solidFill>
              <a:latin typeface="Arial"/>
              <a:ea typeface="Arial"/>
              <a:cs typeface="Arial"/>
              <a:sym typeface="Arial"/>
            </a:endParaRPr>
          </a:p>
          <a:p>
            <a:pPr marL="457200" marR="0" lvl="0" indent="-228600" algn="l" rtl="0">
              <a:lnSpc>
                <a:spcPct val="90000"/>
              </a:lnSpc>
              <a:spcBef>
                <a:spcPts val="1900"/>
              </a:spcBef>
              <a:spcAft>
                <a:spcPts val="0"/>
              </a:spcAft>
              <a:buClr>
                <a:srgbClr val="787878"/>
              </a:buClr>
              <a:buSzPts val="1000"/>
              <a:buFont typeface="Arial"/>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17"/>
          <p:cNvSpPr txBox="1">
            <a:spLocks noGrp="1"/>
          </p:cNvSpPr>
          <p:nvPr>
            <p:ph type="title"/>
          </p:nvPr>
        </p:nvSpPr>
        <p:spPr>
          <a:xfrm>
            <a:off x="838199" y="365126"/>
            <a:ext cx="11039100" cy="911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606060"/>
              </a:buClr>
              <a:buSzPts val="3200"/>
              <a:buFont typeface="Open Sans"/>
              <a:buNone/>
            </a:pPr>
            <a:r>
              <a:rPr lang="en-US" sz="3200">
                <a:latin typeface="Arial"/>
                <a:ea typeface="Arial"/>
                <a:cs typeface="Arial"/>
                <a:sym typeface="Arial"/>
              </a:rPr>
              <a:t>PMP24-0619: Responsibilities for Resolving Complaints</a:t>
            </a:r>
            <a:endParaRPr sz="3200">
              <a:latin typeface="Arial"/>
              <a:ea typeface="Arial"/>
              <a:cs typeface="Arial"/>
              <a:sym typeface="Arial"/>
            </a:endParaRPr>
          </a:p>
        </p:txBody>
      </p:sp>
      <p:sp>
        <p:nvSpPr>
          <p:cNvPr id="341" name="Google Shape;341;p17"/>
          <p:cNvSpPr txBox="1">
            <a:spLocks noGrp="1"/>
          </p:cNvSpPr>
          <p:nvPr>
            <p:ph type="body" idx="1"/>
          </p:nvPr>
        </p:nvSpPr>
        <p:spPr>
          <a:xfrm>
            <a:off x="838199" y="1584236"/>
            <a:ext cx="10104600" cy="40311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150000"/>
              </a:lnSpc>
              <a:spcBef>
                <a:spcPts val="0"/>
              </a:spcBef>
              <a:spcAft>
                <a:spcPts val="0"/>
              </a:spcAft>
              <a:buClr>
                <a:schemeClr val="dk2"/>
              </a:buClr>
              <a:buSzPts val="2400"/>
              <a:buFont typeface="Arial"/>
              <a:buChar char="●"/>
            </a:pPr>
            <a:r>
              <a:rPr lang="en-US" sz="1900" b="1" i="0" u="none" strike="noStrike" cap="none">
                <a:solidFill>
                  <a:schemeClr val="dk2"/>
                </a:solidFill>
                <a:highlight>
                  <a:schemeClr val="lt1"/>
                </a:highlight>
                <a:latin typeface="Arial"/>
                <a:ea typeface="Arial"/>
                <a:cs typeface="Arial"/>
                <a:sym typeface="Arial"/>
              </a:rPr>
              <a:t>January 1, 2026</a:t>
            </a:r>
            <a:r>
              <a:rPr lang="en-US" sz="1900" b="0" i="0" u="none" strike="noStrike" cap="none">
                <a:solidFill>
                  <a:schemeClr val="dk2"/>
                </a:solidFill>
                <a:highlight>
                  <a:schemeClr val="lt1"/>
                </a:highlight>
                <a:latin typeface="Arial"/>
                <a:ea typeface="Arial"/>
                <a:cs typeface="Arial"/>
                <a:sym typeface="Arial"/>
              </a:rPr>
              <a:t> Institution Application</a:t>
            </a:r>
            <a:endParaRPr sz="2900"/>
          </a:p>
          <a:p>
            <a:pPr marL="457200" marR="0" lvl="0" indent="-381000" algn="l" rtl="0">
              <a:lnSpc>
                <a:spcPct val="150000"/>
              </a:lnSpc>
              <a:spcBef>
                <a:spcPts val="0"/>
              </a:spcBef>
              <a:spcAft>
                <a:spcPts val="0"/>
              </a:spcAft>
              <a:buClr>
                <a:schemeClr val="dk2"/>
              </a:buClr>
              <a:buSzPts val="2400"/>
              <a:buFont typeface="Arial"/>
              <a:buChar char="●"/>
            </a:pPr>
            <a:r>
              <a:rPr lang="en-US" sz="1900" b="0" i="0" u="none" strike="noStrike" cap="none">
                <a:solidFill>
                  <a:schemeClr val="dk2"/>
                </a:solidFill>
                <a:highlight>
                  <a:schemeClr val="lt1"/>
                </a:highlight>
                <a:latin typeface="Arial"/>
                <a:ea typeface="Arial"/>
                <a:cs typeface="Arial"/>
                <a:sym typeface="Arial"/>
              </a:rPr>
              <a:t>Already reflected in </a:t>
            </a:r>
            <a:r>
              <a:rPr lang="en-US" sz="1900" b="0" i="0" u="sng" strike="noStrike" cap="none">
                <a:solidFill>
                  <a:schemeClr val="accent5"/>
                </a:solidFill>
                <a:highlight>
                  <a:schemeClr val="lt1"/>
                </a:highlight>
                <a:latin typeface="Arial"/>
                <a:ea typeface="Arial"/>
                <a:cs typeface="Arial"/>
                <a:sym typeface="Arial"/>
                <a:hlinkClick r:id="rId3">
                  <a:extLst>
                    <a:ext uri="{A12FA001-AC4F-418D-AE19-62706E023703}">
                      <ahyp:hlinkClr xmlns:ahyp="http://schemas.microsoft.com/office/drawing/2018/hyperlinkcolor" val="tx"/>
                    </a:ext>
                  </a:extLst>
                </a:hlinkClick>
              </a:rPr>
              <a:t>SARA Student Complaints</a:t>
            </a:r>
            <a:r>
              <a:rPr lang="en-US" sz="1900" b="0" i="0" u="none" strike="noStrike" cap="none">
                <a:solidFill>
                  <a:schemeClr val="dk1"/>
                </a:solidFill>
                <a:highlight>
                  <a:schemeClr val="lt1"/>
                </a:highlight>
                <a:latin typeface="Arial"/>
                <a:ea typeface="Arial"/>
                <a:cs typeface="Arial"/>
                <a:sym typeface="Arial"/>
              </a:rPr>
              <a:t> </a:t>
            </a:r>
            <a:r>
              <a:rPr lang="en-US" sz="1900" b="0" i="0" u="none" strike="noStrike" cap="none">
                <a:solidFill>
                  <a:schemeClr val="dk2"/>
                </a:solidFill>
                <a:highlight>
                  <a:schemeClr val="lt1"/>
                </a:highlight>
                <a:latin typeface="Arial"/>
                <a:ea typeface="Arial"/>
                <a:cs typeface="Arial"/>
                <a:sym typeface="Arial"/>
              </a:rPr>
              <a:t>“Quick Start Guide”  </a:t>
            </a:r>
            <a:endParaRPr sz="2900"/>
          </a:p>
          <a:p>
            <a:pPr marL="457200" marR="0" lvl="0" indent="-381000" algn="l" rtl="0">
              <a:lnSpc>
                <a:spcPct val="100000"/>
              </a:lnSpc>
              <a:spcBef>
                <a:spcPts val="0"/>
              </a:spcBef>
              <a:spcAft>
                <a:spcPts val="0"/>
              </a:spcAft>
              <a:buClr>
                <a:schemeClr val="dk2"/>
              </a:buClr>
              <a:buSzPts val="2400"/>
              <a:buFont typeface="Arial"/>
              <a:buChar char="●"/>
            </a:pPr>
            <a:r>
              <a:rPr lang="en-US" sz="1900" b="0" i="0" u="none" strike="noStrike" cap="none">
                <a:solidFill>
                  <a:schemeClr val="dk2"/>
                </a:solidFill>
                <a:highlight>
                  <a:schemeClr val="lt1"/>
                </a:highlight>
                <a:latin typeface="Arial"/>
                <a:ea typeface="Arial"/>
                <a:cs typeface="Arial"/>
                <a:sym typeface="Arial"/>
              </a:rPr>
              <a:t>eBlast to all institutions mid-March letting them know this is coming, given potential timeline for their next academic catalog. Continue reminding in new quarterly newsletter for institutions for remainder of 2025.</a:t>
            </a:r>
            <a:endParaRPr sz="2900"/>
          </a:p>
          <a:p>
            <a:pPr marL="0" marR="0" lvl="0" indent="0" algn="l" rtl="0">
              <a:lnSpc>
                <a:spcPct val="100000"/>
              </a:lnSpc>
              <a:spcBef>
                <a:spcPts val="0"/>
              </a:spcBef>
              <a:spcAft>
                <a:spcPts val="0"/>
              </a:spcAft>
              <a:buClr>
                <a:srgbClr val="000000"/>
              </a:buClr>
              <a:buSzPts val="900"/>
              <a:buFont typeface="Arial"/>
              <a:buNone/>
            </a:pPr>
            <a:endParaRPr sz="1150" b="0" i="0" u="none" strike="noStrike" cap="none">
              <a:solidFill>
                <a:schemeClr val="dk2"/>
              </a:solidFill>
              <a:highlight>
                <a:schemeClr val="lt1"/>
              </a:highlight>
              <a:latin typeface="Arial"/>
              <a:ea typeface="Arial"/>
              <a:cs typeface="Arial"/>
              <a:sym typeface="Arial"/>
            </a:endParaRPr>
          </a:p>
          <a:p>
            <a:pPr marL="457200" marR="0" lvl="0" indent="-381000" algn="l" rtl="0">
              <a:lnSpc>
                <a:spcPct val="107916"/>
              </a:lnSpc>
              <a:spcBef>
                <a:spcPts val="0"/>
              </a:spcBef>
              <a:spcAft>
                <a:spcPts val="0"/>
              </a:spcAft>
              <a:buClr>
                <a:schemeClr val="dk2"/>
              </a:buClr>
              <a:buSzPts val="2400"/>
              <a:buFont typeface="Arial"/>
              <a:buChar char="●"/>
            </a:pPr>
            <a:r>
              <a:rPr lang="en-US" sz="1900" b="0" i="0" u="none" strike="noStrike" cap="none">
                <a:solidFill>
                  <a:schemeClr val="dk1"/>
                </a:solidFill>
                <a:latin typeface="Arial"/>
                <a:ea typeface="Arial"/>
                <a:cs typeface="Arial"/>
                <a:sym typeface="Arial"/>
              </a:rPr>
              <a:t>4.4 Responsibilities for resolving complaints (italicized language effective January 1, 2026)</a:t>
            </a:r>
            <a:endParaRPr sz="2900"/>
          </a:p>
          <a:p>
            <a:pPr marL="914400" marR="0" lvl="0" indent="-349250" algn="l" rtl="0">
              <a:lnSpc>
                <a:spcPct val="107916"/>
              </a:lnSpc>
              <a:spcBef>
                <a:spcPts val="0"/>
              </a:spcBef>
              <a:spcAft>
                <a:spcPts val="0"/>
              </a:spcAft>
              <a:buClr>
                <a:schemeClr val="dk1"/>
              </a:buClr>
              <a:buSzPts val="1900"/>
              <a:buFont typeface="Arial"/>
              <a:buAutoNum type="alphaLcPeriod"/>
            </a:pPr>
            <a:r>
              <a:rPr lang="en-US" sz="1900" b="0" i="0" u="none" strike="noStrike" cap="none">
                <a:solidFill>
                  <a:schemeClr val="dk1"/>
                </a:solidFill>
                <a:latin typeface="Arial"/>
                <a:ea typeface="Arial"/>
                <a:cs typeface="Arial"/>
                <a:sym typeface="Arial"/>
              </a:rPr>
              <a:t>Effective beginning January 1, 2026 - Institutions operating under SARA policies shall provide their and SARA’s complaint resolution policies and procedures to all students taking courses under SARA policies </a:t>
            </a:r>
            <a:r>
              <a:rPr lang="en-US" sz="1900" b="0" i="1" u="none" strike="noStrike" cap="none">
                <a:solidFill>
                  <a:schemeClr val="dk1"/>
                </a:solidFill>
                <a:highlight>
                  <a:srgbClr val="FFFF00"/>
                </a:highlight>
                <a:latin typeface="Arial"/>
                <a:ea typeface="Arial"/>
                <a:cs typeface="Arial"/>
                <a:sym typeface="Arial"/>
              </a:rPr>
              <a:t>on the institution’s website and in the institution’s catalog or equivalent information provided either in print or electronically to students when they enroll</a:t>
            </a:r>
            <a:r>
              <a:rPr lang="en-US" sz="1900" b="0" i="0" u="none" strike="noStrike" cap="none">
                <a:solidFill>
                  <a:schemeClr val="dk1"/>
                </a:solidFill>
                <a:highlight>
                  <a:srgbClr val="FFFF00"/>
                </a:highlight>
                <a:latin typeface="Arial"/>
                <a:ea typeface="Arial"/>
                <a:cs typeface="Arial"/>
                <a:sym typeface="Arial"/>
              </a:rPr>
              <a:t>.</a:t>
            </a:r>
            <a:endParaRPr sz="1900" b="0" i="0" u="none" strike="noStrike" cap="none">
              <a:solidFill>
                <a:schemeClr val="dk2"/>
              </a:solidFill>
              <a:highlight>
                <a:srgbClr val="FFFF00"/>
              </a:highlight>
              <a:latin typeface="Arial"/>
              <a:ea typeface="Arial"/>
              <a:cs typeface="Arial"/>
              <a:sym typeface="Arial"/>
            </a:endParaRPr>
          </a:p>
          <a:p>
            <a:pPr marL="168275" lvl="0" indent="0" algn="l" rtl="0">
              <a:lnSpc>
                <a:spcPct val="100000"/>
              </a:lnSpc>
              <a:spcBef>
                <a:spcPts val="600"/>
              </a:spcBef>
              <a:spcAft>
                <a:spcPts val="0"/>
              </a:spcAft>
              <a:buSzPts val="2800"/>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g38e1917a52d_0_1"/>
          <p:cNvSpPr txBox="1">
            <a:spLocks noGrp="1"/>
          </p:cNvSpPr>
          <p:nvPr>
            <p:ph type="title"/>
          </p:nvPr>
        </p:nvSpPr>
        <p:spPr>
          <a:xfrm>
            <a:off x="805049" y="542276"/>
            <a:ext cx="11039100" cy="9111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606060"/>
              </a:buClr>
              <a:buSzPts val="3200"/>
              <a:buFont typeface="Open Sans"/>
              <a:buNone/>
            </a:pPr>
            <a:r>
              <a:rPr lang="en-US" sz="3200"/>
              <a:t>SARA PMP 2025 - What’s on the Horizon</a:t>
            </a:r>
            <a:endParaRPr sz="3200"/>
          </a:p>
          <a:p>
            <a:pPr marL="0" lvl="0" indent="0" algn="ctr" rtl="0">
              <a:lnSpc>
                <a:spcPct val="100000"/>
              </a:lnSpc>
              <a:spcBef>
                <a:spcPts val="0"/>
              </a:spcBef>
              <a:spcAft>
                <a:spcPts val="0"/>
              </a:spcAft>
              <a:buClr>
                <a:srgbClr val="606060"/>
              </a:buClr>
              <a:buSzPts val="3200"/>
              <a:buFont typeface="Open Sans"/>
              <a:buNone/>
            </a:pPr>
            <a:endParaRPr sz="1200"/>
          </a:p>
          <a:p>
            <a:pPr marL="0" lvl="0" indent="0" algn="ctr" rtl="0">
              <a:lnSpc>
                <a:spcPct val="100000"/>
              </a:lnSpc>
              <a:spcBef>
                <a:spcPts val="0"/>
              </a:spcBef>
              <a:spcAft>
                <a:spcPts val="0"/>
              </a:spcAft>
              <a:buClr>
                <a:srgbClr val="606060"/>
              </a:buClr>
              <a:buSzPts val="3200"/>
              <a:buFont typeface="Open Sans"/>
              <a:buNone/>
            </a:pPr>
            <a:r>
              <a:rPr lang="en-US" sz="3200" i="1"/>
              <a:t>Effective July 1, 2026</a:t>
            </a:r>
            <a:endParaRPr sz="3200" i="1"/>
          </a:p>
        </p:txBody>
      </p:sp>
      <p:sp>
        <p:nvSpPr>
          <p:cNvPr id="347" name="Google Shape;347;g38e1917a52d_0_1"/>
          <p:cNvSpPr txBox="1">
            <a:spLocks noGrp="1"/>
          </p:cNvSpPr>
          <p:nvPr>
            <p:ph type="body" idx="1"/>
          </p:nvPr>
        </p:nvSpPr>
        <p:spPr>
          <a:xfrm>
            <a:off x="805049" y="1788086"/>
            <a:ext cx="10104600" cy="4031100"/>
          </a:xfrm>
          <a:prstGeom prst="rect">
            <a:avLst/>
          </a:prstGeom>
          <a:noFill/>
          <a:ln>
            <a:noFill/>
          </a:ln>
        </p:spPr>
        <p:txBody>
          <a:bodyPr spcFirstLastPara="1" wrap="square" lIns="91425" tIns="45700" rIns="91425" bIns="45700" anchor="t" anchorCtr="0">
            <a:noAutofit/>
          </a:bodyPr>
          <a:lstStyle/>
          <a:p>
            <a:pPr marL="457200" lvl="0" indent="-381000" algn="l" rtl="0">
              <a:lnSpc>
                <a:spcPct val="115000"/>
              </a:lnSpc>
              <a:spcBef>
                <a:spcPts val="0"/>
              </a:spcBef>
              <a:spcAft>
                <a:spcPts val="0"/>
              </a:spcAft>
              <a:buSzPts val="2400"/>
              <a:buChar char="•"/>
            </a:pPr>
            <a:r>
              <a:rPr lang="en-US" sz="2400" u="sng">
                <a:solidFill>
                  <a:srgbClr val="1155CC"/>
                </a:solidFill>
                <a:hlinkClick r:id="rId3">
                  <a:extLst>
                    <a:ext uri="{A12FA001-AC4F-418D-AE19-62706E023703}">
                      <ahyp:hlinkClr xmlns:ahyp="http://schemas.microsoft.com/office/drawing/2018/hyperlinkcolor" val="tx"/>
                    </a:ext>
                  </a:extLst>
                </a:hlinkClick>
              </a:rPr>
              <a:t>PMP25-0746: Submitting Teach Out Plans to States</a:t>
            </a:r>
            <a:r>
              <a:rPr lang="en-US" sz="2400">
                <a:solidFill>
                  <a:srgbClr val="000000"/>
                </a:solidFill>
              </a:rPr>
              <a:t> -                         A SARA-participating institution that is required to submit an institutional teach-out plan or similar with an accrediting agency, authorizing entity, or the U.S. Department of Education shall simultaneously provide a copy to their SPE. </a:t>
            </a:r>
            <a:endParaRPr sz="2400">
              <a:solidFill>
                <a:srgbClr val="000000"/>
              </a:solidFill>
            </a:endParaRPr>
          </a:p>
          <a:p>
            <a:pPr marL="457200" lvl="0" indent="0" algn="l" rtl="0">
              <a:lnSpc>
                <a:spcPct val="115000"/>
              </a:lnSpc>
              <a:spcBef>
                <a:spcPts val="0"/>
              </a:spcBef>
              <a:spcAft>
                <a:spcPts val="0"/>
              </a:spcAft>
              <a:buSzPts val="2800"/>
              <a:buNone/>
            </a:pPr>
            <a:endParaRPr sz="2400">
              <a:solidFill>
                <a:srgbClr val="000000"/>
              </a:solidFill>
            </a:endParaRPr>
          </a:p>
          <a:p>
            <a:pPr marL="457200" lvl="0" indent="-381000" algn="l" rtl="0">
              <a:lnSpc>
                <a:spcPct val="115000"/>
              </a:lnSpc>
              <a:spcBef>
                <a:spcPts val="0"/>
              </a:spcBef>
              <a:spcAft>
                <a:spcPts val="0"/>
              </a:spcAft>
              <a:buSzPts val="2400"/>
              <a:buChar char="•"/>
            </a:pPr>
            <a:r>
              <a:rPr lang="en-US" sz="2400" u="sng">
                <a:solidFill>
                  <a:srgbClr val="1155CC"/>
                </a:solidFill>
                <a:hlinkClick r:id="rId4">
                  <a:extLst>
                    <a:ext uri="{A12FA001-AC4F-418D-AE19-62706E023703}">
                      <ahyp:hlinkClr xmlns:ahyp="http://schemas.microsoft.com/office/drawing/2018/hyperlinkcolor" val="tx"/>
                    </a:ext>
                  </a:extLst>
                </a:hlinkClick>
              </a:rPr>
              <a:t>PMP25-0751: Provisional Status Disclosure</a:t>
            </a:r>
            <a:r>
              <a:rPr lang="en-US" sz="2400">
                <a:solidFill>
                  <a:srgbClr val="000000"/>
                </a:solidFill>
              </a:rPr>
              <a:t> - Institutions placed on SARA provisional status will be required to disclose this status on the institution’s website, including the reason. </a:t>
            </a:r>
            <a:endParaRPr sz="4100"/>
          </a:p>
        </p:txBody>
      </p:sp>
      <p:pic>
        <p:nvPicPr>
          <p:cNvPr id="348" name="Google Shape;348;g38e1917a52d_0_1"/>
          <p:cNvPicPr preferRelativeResize="0"/>
          <p:nvPr/>
        </p:nvPicPr>
        <p:blipFill rotWithShape="1">
          <a:blip r:embed="rId5">
            <a:alphaModFix/>
          </a:blip>
          <a:srcRect b="13374"/>
          <a:stretch/>
        </p:blipFill>
        <p:spPr>
          <a:xfrm>
            <a:off x="8807425" y="720800"/>
            <a:ext cx="3274725" cy="15302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g38e1917a52d_0_6"/>
          <p:cNvSpPr txBox="1"/>
          <p:nvPr/>
        </p:nvSpPr>
        <p:spPr>
          <a:xfrm>
            <a:off x="-455500" y="0"/>
            <a:ext cx="11880600" cy="58869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900"/>
              <a:buFont typeface="Arial"/>
              <a:buNone/>
            </a:pPr>
            <a:r>
              <a:rPr lang="en-US" sz="2900" b="1" i="0" u="sng" strike="noStrike" cap="none">
                <a:solidFill>
                  <a:srgbClr val="000000"/>
                </a:solidFill>
                <a:latin typeface="Arial"/>
                <a:ea typeface="Arial"/>
                <a:cs typeface="Arial"/>
                <a:sym typeface="Arial"/>
              </a:rPr>
              <a:t>Upcoming Webinar</a:t>
            </a:r>
            <a:endParaRPr sz="2900" b="1" i="0" u="sng"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2900"/>
              <a:buFont typeface="Arial"/>
              <a:buNone/>
            </a:pPr>
            <a:r>
              <a:rPr lang="en-US" sz="2900" b="1" i="0" u="none" strike="noStrike" cap="none">
                <a:solidFill>
                  <a:srgbClr val="000000"/>
                </a:solidFill>
                <a:latin typeface="Arial"/>
                <a:ea typeface="Arial"/>
                <a:cs typeface="Arial"/>
                <a:sym typeface="Arial"/>
              </a:rPr>
              <a:t>2025 SARA Policy Modification Process Cycle Wrap-Up</a:t>
            </a:r>
            <a:endParaRPr sz="2900" b="1"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2900"/>
              <a:buFont typeface="Arial"/>
              <a:buNone/>
            </a:pPr>
            <a:r>
              <a:rPr lang="en-US" sz="2900" b="0" i="1" u="none" strike="noStrike" cap="none">
                <a:solidFill>
                  <a:srgbClr val="000000"/>
                </a:solidFill>
                <a:latin typeface="Arial"/>
                <a:ea typeface="Arial"/>
                <a:cs typeface="Arial"/>
                <a:sym typeface="Arial"/>
              </a:rPr>
              <a:t>Reviewing Impact and Considerations for</a:t>
            </a:r>
            <a:endParaRPr sz="2900" b="0" i="1"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2900"/>
              <a:buFont typeface="Arial"/>
              <a:buNone/>
            </a:pPr>
            <a:r>
              <a:rPr lang="en-US" sz="2900" b="0" i="1" u="none" strike="noStrike" cap="none">
                <a:solidFill>
                  <a:srgbClr val="000000"/>
                </a:solidFill>
                <a:latin typeface="Arial"/>
                <a:ea typeface="Arial"/>
                <a:cs typeface="Arial"/>
                <a:sym typeface="Arial"/>
              </a:rPr>
              <a:t>SARA-Participating Institutions </a:t>
            </a:r>
            <a:endParaRPr sz="2900" b="0" i="1"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2900"/>
              <a:buFont typeface="Arial"/>
              <a:buNone/>
            </a:pPr>
            <a:r>
              <a:rPr lang="en-US" sz="2900" b="0" i="0" u="none" strike="noStrike" cap="none">
                <a:solidFill>
                  <a:srgbClr val="000000"/>
                </a:solidFill>
                <a:latin typeface="Arial"/>
                <a:ea typeface="Arial"/>
                <a:cs typeface="Arial"/>
                <a:sym typeface="Arial"/>
              </a:rPr>
              <a:t> </a:t>
            </a:r>
            <a:r>
              <a:rPr lang="en-US" sz="2900" b="1" i="0" u="none" strike="noStrike" cap="none">
                <a:solidFill>
                  <a:srgbClr val="000000"/>
                </a:solidFill>
                <a:latin typeface="Arial"/>
                <a:ea typeface="Arial"/>
                <a:cs typeface="Arial"/>
                <a:sym typeface="Arial"/>
              </a:rPr>
              <a:t>November 17, 2025</a:t>
            </a:r>
            <a:endParaRPr sz="2900" b="1"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2900"/>
              <a:buFont typeface="Arial"/>
              <a:buNone/>
            </a:pPr>
            <a:r>
              <a:rPr lang="en-US" sz="2900" b="1" i="0" u="none" strike="noStrike" cap="none">
                <a:solidFill>
                  <a:srgbClr val="000000"/>
                </a:solidFill>
                <a:latin typeface="Arial"/>
                <a:ea typeface="Arial"/>
                <a:cs typeface="Arial"/>
                <a:sym typeface="Arial"/>
              </a:rPr>
              <a:t>11:00 A.M. – 12:30 P.M. Mountain Time</a:t>
            </a:r>
            <a:r>
              <a:rPr lang="en-US" sz="2900" b="0" i="0" u="none" strike="noStrike" cap="none">
                <a:solidFill>
                  <a:srgbClr val="000000"/>
                </a:solidFill>
                <a:latin typeface="Arial"/>
                <a:ea typeface="Arial"/>
                <a:cs typeface="Arial"/>
                <a:sym typeface="Arial"/>
              </a:rPr>
              <a:t>.</a:t>
            </a:r>
            <a:endParaRPr sz="29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2900"/>
              <a:buFont typeface="Arial"/>
              <a:buNone/>
            </a:pPr>
            <a:r>
              <a:rPr lang="en-US" sz="2900" b="0" i="0" u="sng" strike="noStrike" cap="none">
                <a:solidFill>
                  <a:srgbClr val="000000"/>
                </a:solidFill>
                <a:latin typeface="Arial"/>
                <a:ea typeface="Arial"/>
                <a:cs typeface="Arial"/>
                <a:sym typeface="Arial"/>
              </a:rPr>
              <a:t>Registration required to attend</a:t>
            </a:r>
            <a:r>
              <a:rPr lang="en-US" sz="2900" b="0" i="0" u="none" strike="noStrike" cap="none">
                <a:solidFill>
                  <a:srgbClr val="000000"/>
                </a:solidFill>
                <a:latin typeface="Arial"/>
                <a:ea typeface="Arial"/>
                <a:cs typeface="Arial"/>
                <a:sym typeface="Arial"/>
              </a:rPr>
              <a:t> </a:t>
            </a:r>
            <a:endParaRPr sz="29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2900"/>
              <a:buFont typeface="Arial"/>
              <a:buNone/>
            </a:pPr>
            <a:r>
              <a:rPr lang="en-US" sz="2900" b="0" i="0" u="sng" strike="noStrike" cap="none">
                <a:solidFill>
                  <a:schemeClr val="hlink"/>
                </a:solidFill>
                <a:latin typeface="Arial"/>
                <a:ea typeface="Arial"/>
                <a:cs typeface="Arial"/>
                <a:sym typeface="Arial"/>
                <a:hlinkClick r:id="rId3"/>
              </a:rPr>
              <a:t>https://nc-sara.org/news-events/2025_sara_pmp_wrap-up/</a:t>
            </a:r>
            <a:endParaRPr sz="29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2900"/>
              <a:buFont typeface="Arial"/>
              <a:buNone/>
            </a:pPr>
            <a:r>
              <a:rPr lang="en-US" sz="2900" b="0" i="0" u="none" strike="noStrike" cap="none">
                <a:solidFill>
                  <a:srgbClr val="000000"/>
                </a:solidFill>
                <a:latin typeface="Arial"/>
                <a:ea typeface="Arial"/>
                <a:cs typeface="Arial"/>
                <a:sym typeface="Arial"/>
              </a:rPr>
              <a:t> </a:t>
            </a:r>
            <a:endParaRPr sz="29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Recording and slides posted on the page above soon after program date</a:t>
            </a:r>
            <a:endParaRPr sz="2200" b="0" i="0" u="none" strike="noStrike" cap="none">
              <a:solidFill>
                <a:srgbClr val="000000"/>
              </a:solidFill>
              <a:latin typeface="Arial"/>
              <a:ea typeface="Arial"/>
              <a:cs typeface="Arial"/>
              <a:sym typeface="Arial"/>
            </a:endParaRPr>
          </a:p>
        </p:txBody>
      </p:sp>
      <p:pic>
        <p:nvPicPr>
          <p:cNvPr id="354" name="Google Shape;354;g38e1917a52d_0_6"/>
          <p:cNvPicPr preferRelativeResize="0"/>
          <p:nvPr/>
        </p:nvPicPr>
        <p:blipFill rotWithShape="1">
          <a:blip r:embed="rId4">
            <a:alphaModFix/>
          </a:blip>
          <a:srcRect/>
          <a:stretch/>
        </p:blipFill>
        <p:spPr>
          <a:xfrm>
            <a:off x="9391825" y="1491225"/>
            <a:ext cx="2266350" cy="2139025"/>
          </a:xfrm>
          <a:prstGeom prst="rect">
            <a:avLst/>
          </a:prstGeom>
          <a:noFill/>
          <a:ln>
            <a:noFill/>
          </a:ln>
        </p:spPr>
      </p:pic>
      <p:pic>
        <p:nvPicPr>
          <p:cNvPr id="355" name="Google Shape;355;g38e1917a52d_0_6"/>
          <p:cNvPicPr preferRelativeResize="0"/>
          <p:nvPr/>
        </p:nvPicPr>
        <p:blipFill rotWithShape="1">
          <a:blip r:embed="rId5">
            <a:alphaModFix/>
          </a:blip>
          <a:srcRect b="9254"/>
          <a:stretch/>
        </p:blipFill>
        <p:spPr>
          <a:xfrm>
            <a:off x="263850" y="5064775"/>
            <a:ext cx="742675" cy="7204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8"/>
          <p:cNvSpPr/>
          <p:nvPr/>
        </p:nvSpPr>
        <p:spPr>
          <a:xfrm rot="-5400000">
            <a:off x="-230472" y="3130996"/>
            <a:ext cx="2549100" cy="457200"/>
          </a:xfrm>
          <a:prstGeom prst="round2SameRect">
            <a:avLst>
              <a:gd name="adj1" fmla="val 16667"/>
              <a:gd name="adj2" fmla="val 0"/>
            </a:avLst>
          </a:prstGeom>
          <a:solidFill>
            <a:srgbClr val="1937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400" b="1" i="0" u="none" strike="noStrike" cap="none">
                <a:solidFill>
                  <a:schemeClr val="lt1"/>
                </a:solidFill>
                <a:latin typeface="Arial"/>
                <a:ea typeface="Arial"/>
                <a:cs typeface="Arial"/>
                <a:sym typeface="Arial"/>
              </a:rPr>
              <a:t>Today’s Topics</a:t>
            </a:r>
            <a:endParaRPr sz="2400" b="0" i="0" u="none" strike="noStrike" cap="none">
              <a:solidFill>
                <a:srgbClr val="000000"/>
              </a:solidFill>
              <a:latin typeface="Arial"/>
              <a:ea typeface="Arial"/>
              <a:cs typeface="Arial"/>
              <a:sym typeface="Arial"/>
            </a:endParaRPr>
          </a:p>
        </p:txBody>
      </p:sp>
      <p:sp>
        <p:nvSpPr>
          <p:cNvPr id="233" name="Google Shape;233;p48"/>
          <p:cNvSpPr>
            <a:spLocks noGrp="1"/>
          </p:cNvSpPr>
          <p:nvPr>
            <p:ph type="title"/>
          </p:nvPr>
        </p:nvSpPr>
        <p:spPr>
          <a:xfrm>
            <a:off x="1272675" y="1691649"/>
            <a:ext cx="8686800" cy="4871700"/>
          </a:xfrm>
          <a:prstGeom prst="round2SameRect">
            <a:avLst>
              <a:gd name="adj1" fmla="val 6201"/>
              <a:gd name="adj2" fmla="val 0"/>
            </a:avLst>
          </a:prstGeom>
          <a:solidFill>
            <a:srgbClr val="D1DCEA"/>
          </a:solidFill>
          <a:ln>
            <a:noFill/>
          </a:ln>
        </p:spPr>
        <p:txBody>
          <a:bodyPr spcFirstLastPara="1" wrap="square" lIns="182875" tIns="182875" rIns="182875" bIns="182875" anchor="t" anchorCtr="0">
            <a:noAutofit/>
          </a:bodyPr>
          <a:lstStyle/>
          <a:p>
            <a:pPr marL="0" marR="0" lvl="0" indent="0" algn="l" rtl="0">
              <a:lnSpc>
                <a:spcPct val="100000"/>
              </a:lnSpc>
              <a:spcBef>
                <a:spcPts val="1200"/>
              </a:spcBef>
              <a:spcAft>
                <a:spcPts val="0"/>
              </a:spcAft>
              <a:buSzPts val="3200"/>
              <a:buNone/>
            </a:pPr>
            <a:r>
              <a:rPr lang="en-US"/>
              <a:t>What is SARA, What is NC-SARA</a:t>
            </a:r>
            <a:endParaRPr/>
          </a:p>
          <a:p>
            <a:pPr marL="0" marR="0" lvl="0" indent="0" algn="l" rtl="0">
              <a:lnSpc>
                <a:spcPct val="100000"/>
              </a:lnSpc>
              <a:spcBef>
                <a:spcPts val="1200"/>
              </a:spcBef>
              <a:spcAft>
                <a:spcPts val="0"/>
              </a:spcAft>
              <a:buSzPts val="3200"/>
              <a:buNone/>
            </a:pPr>
            <a:r>
              <a:rPr lang="en-US"/>
              <a:t>SARA Resources</a:t>
            </a:r>
            <a:endParaRPr/>
          </a:p>
          <a:p>
            <a:pPr marL="0" marR="0" lvl="0" indent="0" algn="l" rtl="0">
              <a:lnSpc>
                <a:spcPct val="100000"/>
              </a:lnSpc>
              <a:spcBef>
                <a:spcPts val="1200"/>
              </a:spcBef>
              <a:spcAft>
                <a:spcPts val="0"/>
              </a:spcAft>
              <a:buSzPts val="3200"/>
              <a:buNone/>
            </a:pPr>
            <a:r>
              <a:rPr lang="en-US"/>
              <a:t>SARA Developments</a:t>
            </a:r>
            <a:endParaRPr/>
          </a:p>
          <a:p>
            <a:pPr marL="0" marR="0" lvl="0" indent="0" algn="l" rtl="0">
              <a:lnSpc>
                <a:spcPct val="100000"/>
              </a:lnSpc>
              <a:spcBef>
                <a:spcPts val="1200"/>
              </a:spcBef>
              <a:spcAft>
                <a:spcPts val="0"/>
              </a:spcAft>
              <a:buSzPts val="3200"/>
              <a:buNone/>
            </a:pPr>
            <a:r>
              <a:rPr lang="en-US"/>
              <a:t>SARA Policies</a:t>
            </a:r>
            <a:endParaRPr/>
          </a:p>
          <a:p>
            <a:pPr marL="0" marR="0" lvl="0" indent="0" algn="l" rtl="0">
              <a:lnSpc>
                <a:spcPct val="100000"/>
              </a:lnSpc>
              <a:spcBef>
                <a:spcPts val="1200"/>
              </a:spcBef>
              <a:spcAft>
                <a:spcPts val="1200"/>
              </a:spcAft>
              <a:buSzPts val="3200"/>
              <a:buNone/>
            </a:pPr>
            <a:r>
              <a:rPr lang="en-US"/>
              <a:t>State and Federal Developments</a:t>
            </a:r>
            <a:endParaRPr/>
          </a:p>
        </p:txBody>
      </p:sp>
      <p:sp>
        <p:nvSpPr>
          <p:cNvPr id="234" name="Google Shape;234;p48"/>
          <p:cNvSpPr txBox="1">
            <a:spLocks noGrp="1"/>
          </p:cNvSpPr>
          <p:nvPr>
            <p:ph type="body" idx="1"/>
          </p:nvPr>
        </p:nvSpPr>
        <p:spPr>
          <a:xfrm>
            <a:off x="841248" y="365760"/>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Font typeface="Arial"/>
              <a:buNone/>
            </a:pPr>
            <a:r>
              <a:rPr lang="en-US"/>
              <a:t>Agenda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3562ac7f4e5_0_598"/>
          <p:cNvSpPr txBox="1">
            <a:spLocks noGrp="1"/>
          </p:cNvSpPr>
          <p:nvPr>
            <p:ph type="title"/>
          </p:nvPr>
        </p:nvSpPr>
        <p:spPr>
          <a:xfrm>
            <a:off x="3692324" y="2606250"/>
            <a:ext cx="8499600" cy="1325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B3663"/>
              </a:buClr>
              <a:buSzPts val="3600"/>
              <a:buFont typeface="Arial"/>
              <a:buNone/>
            </a:pPr>
            <a:r>
              <a:rPr lang="en-US" sz="4500">
                <a:solidFill>
                  <a:srgbClr val="002060"/>
                </a:solidFill>
                <a:latin typeface="Times New Roman"/>
                <a:ea typeface="Times New Roman"/>
                <a:cs typeface="Times New Roman"/>
                <a:sym typeface="Times New Roman"/>
              </a:rPr>
              <a:t>State and Federal Developments</a:t>
            </a:r>
            <a:endParaRPr sz="4500">
              <a:solidFill>
                <a:srgbClr val="002060"/>
              </a:solidFill>
              <a:latin typeface="Times New Roman"/>
              <a:ea typeface="Times New Roman"/>
              <a:cs typeface="Times New Roman"/>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37aeaf3b2db_0_0"/>
          <p:cNvSpPr txBox="1">
            <a:spLocks noGrp="1"/>
          </p:cNvSpPr>
          <p:nvPr>
            <p:ph type="title"/>
          </p:nvPr>
        </p:nvSpPr>
        <p:spPr>
          <a:xfrm>
            <a:off x="838200" y="250050"/>
            <a:ext cx="10515600" cy="6729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606060"/>
              </a:buClr>
              <a:buSzPts val="3200"/>
              <a:buFont typeface="Open Sans"/>
              <a:buNone/>
            </a:pPr>
            <a:r>
              <a:rPr lang="en-US" b="1"/>
              <a:t>State Legislative Updates</a:t>
            </a:r>
            <a:endParaRPr b="1">
              <a:latin typeface="Arial"/>
              <a:ea typeface="Arial"/>
              <a:cs typeface="Arial"/>
              <a:sym typeface="Arial"/>
            </a:endParaRPr>
          </a:p>
        </p:txBody>
      </p:sp>
      <p:sp>
        <p:nvSpPr>
          <p:cNvPr id="367" name="Google Shape;367;g37aeaf3b2db_0_0"/>
          <p:cNvSpPr txBox="1">
            <a:spLocks noGrp="1"/>
          </p:cNvSpPr>
          <p:nvPr>
            <p:ph type="body" idx="1"/>
          </p:nvPr>
        </p:nvSpPr>
        <p:spPr>
          <a:xfrm>
            <a:off x="838200" y="922950"/>
            <a:ext cx="10515600" cy="5304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None/>
            </a:pPr>
            <a:r>
              <a:rPr lang="en-US" sz="1700" b="1">
                <a:solidFill>
                  <a:srgbClr val="000000"/>
                </a:solidFill>
                <a:highlight>
                  <a:srgbClr val="FFFFFF"/>
                </a:highlight>
              </a:rPr>
              <a:t>California SB-790</a:t>
            </a:r>
            <a:endParaRPr/>
          </a:p>
          <a:p>
            <a:pPr marL="457200" lvl="0" indent="-336550" algn="l" rtl="0">
              <a:lnSpc>
                <a:spcPct val="100000"/>
              </a:lnSpc>
              <a:spcBef>
                <a:spcPts val="0"/>
              </a:spcBef>
              <a:spcAft>
                <a:spcPts val="0"/>
              </a:spcAft>
              <a:buClr>
                <a:srgbClr val="000000"/>
              </a:buClr>
              <a:buSzPts val="1700"/>
              <a:buFont typeface="Arial"/>
              <a:buChar char="●"/>
            </a:pPr>
            <a:r>
              <a:rPr lang="en-US" sz="1700">
                <a:solidFill>
                  <a:srgbClr val="000000"/>
                </a:solidFill>
                <a:highlight>
                  <a:srgbClr val="FFFFFF"/>
                </a:highlight>
              </a:rPr>
              <a:t>On February 21, 2025, the bill was introduced by Senator Cabaldon</a:t>
            </a:r>
            <a:endParaRPr/>
          </a:p>
          <a:p>
            <a:pPr marL="457200" lvl="0" indent="-336550" algn="l" rtl="0">
              <a:lnSpc>
                <a:spcPct val="100000"/>
              </a:lnSpc>
              <a:spcBef>
                <a:spcPts val="0"/>
              </a:spcBef>
              <a:spcAft>
                <a:spcPts val="0"/>
              </a:spcAft>
              <a:buClr>
                <a:srgbClr val="000000"/>
              </a:buClr>
              <a:buSzPts val="1700"/>
              <a:buFont typeface="Arial"/>
              <a:buChar char="●"/>
            </a:pPr>
            <a:r>
              <a:rPr lang="en-US" sz="1700">
                <a:solidFill>
                  <a:srgbClr val="000000"/>
                </a:solidFill>
                <a:highlight>
                  <a:srgbClr val="FFFFFF"/>
                </a:highlight>
              </a:rPr>
              <a:t>The bill went through several amendments through various committees</a:t>
            </a:r>
            <a:endParaRPr/>
          </a:p>
          <a:p>
            <a:pPr marL="457200" lvl="0" indent="-336550" algn="l" rtl="0">
              <a:lnSpc>
                <a:spcPct val="100000"/>
              </a:lnSpc>
              <a:spcBef>
                <a:spcPts val="0"/>
              </a:spcBef>
              <a:spcAft>
                <a:spcPts val="0"/>
              </a:spcAft>
              <a:buClr>
                <a:srgbClr val="000000"/>
              </a:buClr>
              <a:buSzPts val="1700"/>
              <a:buFont typeface="Arial"/>
              <a:buChar char="●"/>
            </a:pPr>
            <a:r>
              <a:rPr lang="en-US" sz="1700">
                <a:solidFill>
                  <a:srgbClr val="000000"/>
                </a:solidFill>
                <a:highlight>
                  <a:srgbClr val="FFFFFF"/>
                </a:highlight>
              </a:rPr>
              <a:t>During the Suspense File hearing in the Assembly Appropriations Committee on August 29, 2025, this measure </a:t>
            </a:r>
            <a:r>
              <a:rPr lang="en-US" sz="1700">
                <a:highlight>
                  <a:srgbClr val="FFFFFF"/>
                </a:highlight>
              </a:rPr>
              <a:t>was held in committee under submission</a:t>
            </a:r>
            <a:endParaRPr/>
          </a:p>
          <a:p>
            <a:pPr marL="914400" lvl="2" indent="-336550" algn="l" rtl="0">
              <a:lnSpc>
                <a:spcPct val="100000"/>
              </a:lnSpc>
              <a:spcBef>
                <a:spcPts val="0"/>
              </a:spcBef>
              <a:spcAft>
                <a:spcPts val="0"/>
              </a:spcAft>
              <a:buClr>
                <a:srgbClr val="000000"/>
              </a:buClr>
              <a:buSzPts val="1700"/>
              <a:buFont typeface="Noto Sans Symbols"/>
              <a:buChar char="▪"/>
            </a:pPr>
            <a:r>
              <a:rPr lang="en-US" sz="1700" i="1">
                <a:solidFill>
                  <a:srgbClr val="000000"/>
                </a:solidFill>
                <a:highlight>
                  <a:srgbClr val="FFFFFF"/>
                </a:highlight>
              </a:rPr>
              <a:t>Held under submission </a:t>
            </a:r>
            <a:r>
              <a:rPr lang="en-US" sz="1700">
                <a:solidFill>
                  <a:srgbClr val="000000"/>
                </a:solidFill>
                <a:highlight>
                  <a:srgbClr val="FFFFFF"/>
                </a:highlight>
              </a:rPr>
              <a:t>is an action taken by a committee when a measure is heard in committee and there is an indication that the author and the committee members want to work on or discuss the measure further, but there is no motion for the measure to progress out of committee. </a:t>
            </a:r>
            <a:endParaRPr/>
          </a:p>
          <a:p>
            <a:pPr marL="457200" lvl="0" indent="-336550" algn="l" rtl="0">
              <a:lnSpc>
                <a:spcPct val="100000"/>
              </a:lnSpc>
              <a:spcBef>
                <a:spcPts val="0"/>
              </a:spcBef>
              <a:spcAft>
                <a:spcPts val="0"/>
              </a:spcAft>
              <a:buClr>
                <a:srgbClr val="000000"/>
              </a:buClr>
              <a:buSzPts val="1700"/>
              <a:buFont typeface="Arial"/>
              <a:buChar char="●"/>
            </a:pPr>
            <a:r>
              <a:rPr lang="en-US" sz="1700" u="sng">
                <a:solidFill>
                  <a:srgbClr val="0000CC"/>
                </a:solidFill>
                <a:highlight>
                  <a:srgbClr val="FFFFFF"/>
                </a:highlight>
                <a:hlinkClick r:id="rId3">
                  <a:extLst>
                    <a:ext uri="{A12FA001-AC4F-418D-AE19-62706E023703}">
                      <ahyp:hlinkClr xmlns:ahyp="http://schemas.microsoft.com/office/drawing/2018/hyperlinkcolor" val="tx"/>
                    </a:ext>
                  </a:extLst>
                </a:hlinkClick>
              </a:rPr>
              <a:t>Bill Text - SB-790 Postsecondary education: postsecondary education coordinating entity: interstate reciprocity agreements for distance education: out-of-state postsecondary educational institutions.</a:t>
            </a:r>
            <a:endParaRPr sz="1700" u="sng">
              <a:solidFill>
                <a:srgbClr val="0000CC"/>
              </a:solidFill>
              <a:highlight>
                <a:srgbClr val="FFFFFF"/>
              </a:highlight>
            </a:endParaRPr>
          </a:p>
          <a:p>
            <a:pPr marL="0" lvl="0" indent="0" algn="l" rtl="0">
              <a:lnSpc>
                <a:spcPct val="100000"/>
              </a:lnSpc>
              <a:spcBef>
                <a:spcPts val="0"/>
              </a:spcBef>
              <a:spcAft>
                <a:spcPts val="0"/>
              </a:spcAft>
              <a:buSzPts val="2800"/>
              <a:buNone/>
            </a:pPr>
            <a:r>
              <a:rPr lang="en-US" sz="1700">
                <a:solidFill>
                  <a:srgbClr val="000000"/>
                </a:solidFill>
                <a:highlight>
                  <a:srgbClr val="FFFFFF"/>
                </a:highlight>
              </a:rPr>
              <a:t> </a:t>
            </a:r>
            <a:endParaRPr sz="1700">
              <a:solidFill>
                <a:srgbClr val="000000"/>
              </a:solidFill>
              <a:highlight>
                <a:srgbClr val="FFFFFF"/>
              </a:highlight>
            </a:endParaRPr>
          </a:p>
          <a:p>
            <a:pPr marL="0" lvl="0" indent="0" algn="l" rtl="0">
              <a:lnSpc>
                <a:spcPct val="100000"/>
              </a:lnSpc>
              <a:spcBef>
                <a:spcPts val="0"/>
              </a:spcBef>
              <a:spcAft>
                <a:spcPts val="0"/>
              </a:spcAft>
              <a:buSzPts val="2800"/>
              <a:buNone/>
            </a:pPr>
            <a:r>
              <a:rPr lang="en-US" sz="1700" b="1">
                <a:solidFill>
                  <a:srgbClr val="000000"/>
                </a:solidFill>
                <a:highlight>
                  <a:srgbClr val="FFFFFF"/>
                </a:highlight>
              </a:rPr>
              <a:t>Washington HB-1279</a:t>
            </a:r>
            <a:endParaRPr sz="1700" b="1">
              <a:solidFill>
                <a:srgbClr val="000000"/>
              </a:solidFill>
              <a:highlight>
                <a:srgbClr val="FFFFFF"/>
              </a:highlight>
            </a:endParaRPr>
          </a:p>
          <a:p>
            <a:pPr marL="457200" lvl="0" indent="-336550" algn="l" rtl="0">
              <a:lnSpc>
                <a:spcPct val="100000"/>
              </a:lnSpc>
              <a:spcBef>
                <a:spcPts val="0"/>
              </a:spcBef>
              <a:spcAft>
                <a:spcPts val="0"/>
              </a:spcAft>
              <a:buClr>
                <a:srgbClr val="000000"/>
              </a:buClr>
              <a:buSzPts val="1700"/>
              <a:buFont typeface="Arial"/>
              <a:buChar char="●"/>
            </a:pPr>
            <a:r>
              <a:rPr lang="en-US" sz="1700">
                <a:solidFill>
                  <a:srgbClr val="000000"/>
                </a:solidFill>
                <a:highlight>
                  <a:srgbClr val="FFFFFF"/>
                </a:highlight>
              </a:rPr>
              <a:t>Introduced by Representatives Pollet, Leavitt, Doglio, Reed, and Simmons</a:t>
            </a:r>
            <a:endParaRPr sz="1700">
              <a:solidFill>
                <a:srgbClr val="000000"/>
              </a:solidFill>
              <a:highlight>
                <a:srgbClr val="FFFFFF"/>
              </a:highlight>
            </a:endParaRPr>
          </a:p>
          <a:p>
            <a:pPr marL="457200" lvl="0" indent="-336550" algn="l" rtl="0">
              <a:lnSpc>
                <a:spcPct val="100000"/>
              </a:lnSpc>
              <a:spcBef>
                <a:spcPts val="0"/>
              </a:spcBef>
              <a:spcAft>
                <a:spcPts val="0"/>
              </a:spcAft>
              <a:buClr>
                <a:srgbClr val="000000"/>
              </a:buClr>
              <a:buSzPts val="1700"/>
              <a:buFont typeface="Arial"/>
              <a:buChar char="●"/>
            </a:pPr>
            <a:r>
              <a:rPr lang="en-US" sz="1700">
                <a:solidFill>
                  <a:srgbClr val="000000"/>
                </a:solidFill>
                <a:highlight>
                  <a:srgbClr val="FFFFFF"/>
                </a:highlight>
              </a:rPr>
              <a:t>Passed the House on March 7, 2025; Passed the Senate on April 11, 2025</a:t>
            </a:r>
            <a:endParaRPr sz="1700">
              <a:solidFill>
                <a:srgbClr val="000000"/>
              </a:solidFill>
              <a:highlight>
                <a:srgbClr val="FFFFFF"/>
              </a:highlight>
            </a:endParaRPr>
          </a:p>
          <a:p>
            <a:pPr marL="457200" lvl="0" indent="-336550" algn="l" rtl="0">
              <a:lnSpc>
                <a:spcPct val="100000"/>
              </a:lnSpc>
              <a:spcBef>
                <a:spcPts val="0"/>
              </a:spcBef>
              <a:spcAft>
                <a:spcPts val="0"/>
              </a:spcAft>
              <a:buClr>
                <a:srgbClr val="000000"/>
              </a:buClr>
              <a:buSzPts val="1700"/>
              <a:buFont typeface="Arial"/>
              <a:buChar char="●"/>
            </a:pPr>
            <a:r>
              <a:rPr lang="en-US" sz="1700">
                <a:solidFill>
                  <a:srgbClr val="000000"/>
                </a:solidFill>
                <a:highlight>
                  <a:srgbClr val="FFFFFF"/>
                </a:highlight>
              </a:rPr>
              <a:t>Governor signed on April 21, 2025</a:t>
            </a:r>
            <a:endParaRPr sz="1700">
              <a:solidFill>
                <a:srgbClr val="000000"/>
              </a:solidFill>
              <a:highlight>
                <a:srgbClr val="FFFFFF"/>
              </a:highlight>
            </a:endParaRPr>
          </a:p>
          <a:p>
            <a:pPr marL="457200" lvl="0" indent="-336550" algn="l" rtl="0">
              <a:lnSpc>
                <a:spcPct val="100000"/>
              </a:lnSpc>
              <a:spcBef>
                <a:spcPts val="0"/>
              </a:spcBef>
              <a:spcAft>
                <a:spcPts val="0"/>
              </a:spcAft>
              <a:buClr>
                <a:srgbClr val="000000"/>
              </a:buClr>
              <a:buSzPts val="1700"/>
              <a:buFont typeface="Arial"/>
              <a:buChar char="●"/>
            </a:pPr>
            <a:r>
              <a:rPr lang="en-US" sz="1700">
                <a:solidFill>
                  <a:srgbClr val="000000"/>
                </a:solidFill>
                <a:highlight>
                  <a:srgbClr val="FFFFFF"/>
                </a:highlight>
              </a:rPr>
              <a:t>Note: the state will assess its SARA membership in 2026 and again in 2028, with the ability to take steps to leave SARA in 2028.</a:t>
            </a:r>
            <a:endParaRPr/>
          </a:p>
          <a:p>
            <a:pPr marL="457200" lvl="0" indent="-336550" algn="l" rtl="0">
              <a:lnSpc>
                <a:spcPct val="100000"/>
              </a:lnSpc>
              <a:spcBef>
                <a:spcPts val="0"/>
              </a:spcBef>
              <a:spcAft>
                <a:spcPts val="0"/>
              </a:spcAft>
              <a:buClr>
                <a:srgbClr val="000000"/>
              </a:buClr>
              <a:buSzPts val="1700"/>
              <a:buFont typeface="Arial"/>
              <a:buChar char="●"/>
            </a:pPr>
            <a:r>
              <a:rPr lang="en-US" sz="1700" u="sng">
                <a:solidFill>
                  <a:srgbClr val="0000CC"/>
                </a:solidFill>
                <a:highlight>
                  <a:srgbClr val="FFFFFF"/>
                </a:highlight>
                <a:hlinkClick r:id="rId4">
                  <a:extLst>
                    <a:ext uri="{A12FA001-AC4F-418D-AE19-62706E023703}">
                      <ahyp:hlinkClr xmlns:ahyp="http://schemas.microsoft.com/office/drawing/2018/hyperlinkcolor" val="tx"/>
                    </a:ext>
                  </a:extLst>
                </a:hlinkClick>
              </a:rPr>
              <a:t>Bill Text - HB 1279 Washington State Legislature</a:t>
            </a:r>
            <a:endParaRPr sz="1700" u="sng">
              <a:solidFill>
                <a:srgbClr val="0000CC"/>
              </a:solidFill>
              <a:highlight>
                <a:srgbClr val="FFFFFF"/>
              </a:highlight>
            </a:endParaRPr>
          </a:p>
          <a:p>
            <a:pPr marL="457200" lvl="0" indent="-336550" algn="l" rtl="0">
              <a:lnSpc>
                <a:spcPct val="100000"/>
              </a:lnSpc>
              <a:spcBef>
                <a:spcPts val="0"/>
              </a:spcBef>
              <a:spcAft>
                <a:spcPts val="0"/>
              </a:spcAft>
              <a:buClr>
                <a:schemeClr val="dk1"/>
              </a:buClr>
              <a:buSzPts val="1700"/>
              <a:buFont typeface="Arial"/>
              <a:buChar char="●"/>
            </a:pPr>
            <a:r>
              <a:rPr lang="en-US" sz="1700"/>
              <a:t>WSAC has included information about the legislation on its website here: </a:t>
            </a:r>
            <a:r>
              <a:rPr lang="en-US" sz="1700" u="sng">
                <a:solidFill>
                  <a:srgbClr val="0000CC"/>
                </a:solidFill>
                <a:highlight>
                  <a:srgbClr val="FFFFFF"/>
                </a:highlight>
                <a:hlinkClick r:id="rId5">
                  <a:extLst>
                    <a:ext uri="{A12FA001-AC4F-418D-AE19-62706E023703}">
                      <ahyp:hlinkClr xmlns:ahyp="http://schemas.microsoft.com/office/drawing/2018/hyperlinkcolor" val="tx"/>
                    </a:ext>
                  </a:extLst>
                </a:hlinkClick>
              </a:rPr>
              <a:t>https://wsac.wa.gov/sara</a:t>
            </a:r>
            <a:endParaRPr sz="1700" u="sng">
              <a:solidFill>
                <a:srgbClr val="0000CC"/>
              </a:solidFill>
              <a:highlight>
                <a:srgbClr val="FFFFFF"/>
              </a:highlight>
            </a:endParaRPr>
          </a:p>
          <a:p>
            <a:pPr marL="457200" lvl="0" indent="-228600" algn="l" rtl="0">
              <a:lnSpc>
                <a:spcPct val="100000"/>
              </a:lnSpc>
              <a:spcBef>
                <a:spcPts val="0"/>
              </a:spcBef>
              <a:spcAft>
                <a:spcPts val="0"/>
              </a:spcAft>
              <a:buClr>
                <a:srgbClr val="0000CC"/>
              </a:buClr>
              <a:buSzPts val="1700"/>
              <a:buFont typeface="Arial"/>
              <a:buNone/>
            </a:pPr>
            <a:endParaRPr sz="33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g3562ac7f4e5_0_603"/>
          <p:cNvSpPr txBox="1"/>
          <p:nvPr/>
        </p:nvSpPr>
        <p:spPr>
          <a:xfrm>
            <a:off x="1848475" y="157324"/>
            <a:ext cx="10078200" cy="6634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2B2B2B"/>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r>
              <a:rPr lang="en-US" sz="2800" b="1" i="0" u="none" strike="noStrike" cap="none">
                <a:solidFill>
                  <a:srgbClr val="000000"/>
                </a:solidFill>
                <a:latin typeface="Arial"/>
                <a:ea typeface="Arial"/>
                <a:cs typeface="Arial"/>
                <a:sym typeface="Arial"/>
              </a:rPr>
              <a:t>T</a:t>
            </a:r>
            <a:r>
              <a:rPr lang="en-US" sz="2700" b="1" i="0" u="none" strike="noStrike" cap="none">
                <a:solidFill>
                  <a:srgbClr val="000000"/>
                </a:solidFill>
                <a:latin typeface="Arial"/>
                <a:ea typeface="Arial"/>
                <a:cs typeface="Arial"/>
                <a:sym typeface="Arial"/>
              </a:rPr>
              <a:t>he US Department of Education</a:t>
            </a:r>
            <a:endParaRPr sz="2700" b="0" i="0" u="none" strike="noStrike" cap="none">
              <a:solidFill>
                <a:srgbClr val="000000"/>
              </a:solidFill>
              <a:latin typeface="Arial"/>
              <a:ea typeface="Arial"/>
              <a:cs typeface="Arial"/>
              <a:sym typeface="Arial"/>
            </a:endParaRPr>
          </a:p>
          <a:p>
            <a:pPr marL="285750" marR="0" lvl="0" indent="-279400" algn="l" rtl="0">
              <a:lnSpc>
                <a:spcPct val="100000"/>
              </a:lnSpc>
              <a:spcBef>
                <a:spcPts val="0"/>
              </a:spcBef>
              <a:spcAft>
                <a:spcPts val="0"/>
              </a:spcAft>
              <a:buClr>
                <a:srgbClr val="000000"/>
              </a:buClr>
              <a:buSzPts val="1700"/>
              <a:buFont typeface="Arial"/>
              <a:buChar char="•"/>
            </a:pPr>
            <a:r>
              <a:rPr lang="en-US" sz="2300" b="0" i="0" u="none" strike="noStrike" cap="none">
                <a:solidFill>
                  <a:srgbClr val="000000"/>
                </a:solidFill>
                <a:latin typeface="Arial"/>
                <a:ea typeface="Arial"/>
                <a:cs typeface="Arial"/>
                <a:sym typeface="Arial"/>
              </a:rPr>
              <a:t>Created in 1979</a:t>
            </a:r>
            <a:endParaRPr sz="1300" b="0" i="0" u="none" strike="noStrike" cap="none">
              <a:solidFill>
                <a:srgbClr val="000000"/>
              </a:solidFill>
              <a:latin typeface="Arial"/>
              <a:ea typeface="Arial"/>
              <a:cs typeface="Arial"/>
              <a:sym typeface="Arial"/>
            </a:endParaRPr>
          </a:p>
          <a:p>
            <a:pPr marL="285750" marR="0" lvl="0" indent="-279400" algn="l" rtl="0">
              <a:lnSpc>
                <a:spcPct val="100000"/>
              </a:lnSpc>
              <a:spcBef>
                <a:spcPts val="0"/>
              </a:spcBef>
              <a:spcAft>
                <a:spcPts val="0"/>
              </a:spcAft>
              <a:buClr>
                <a:srgbClr val="000000"/>
              </a:buClr>
              <a:buSzPts val="1700"/>
              <a:buFont typeface="Arial"/>
              <a:buChar char="•"/>
            </a:pPr>
            <a:r>
              <a:rPr lang="en-US" sz="2300" b="0" i="0" u="none" strike="noStrike" cap="none">
                <a:solidFill>
                  <a:srgbClr val="000000"/>
                </a:solidFill>
                <a:latin typeface="Arial"/>
                <a:ea typeface="Arial"/>
                <a:cs typeface="Arial"/>
                <a:sym typeface="Arial"/>
              </a:rPr>
              <a:t>More than 4,400 people worked for the department in 2024</a:t>
            </a:r>
            <a:endParaRPr sz="1300" b="0" i="0" u="none" strike="noStrike" cap="none">
              <a:solidFill>
                <a:srgbClr val="000000"/>
              </a:solidFill>
              <a:latin typeface="Arial"/>
              <a:ea typeface="Arial"/>
              <a:cs typeface="Arial"/>
              <a:sym typeface="Arial"/>
            </a:endParaRPr>
          </a:p>
          <a:p>
            <a:pPr marL="285750" marR="0" lvl="0" indent="-279400" algn="l" rtl="0">
              <a:lnSpc>
                <a:spcPct val="100000"/>
              </a:lnSpc>
              <a:spcBef>
                <a:spcPts val="0"/>
              </a:spcBef>
              <a:spcAft>
                <a:spcPts val="0"/>
              </a:spcAft>
              <a:buClr>
                <a:srgbClr val="000000"/>
              </a:buClr>
              <a:buSzPts val="1700"/>
              <a:buFont typeface="Arial"/>
              <a:buChar char="•"/>
            </a:pPr>
            <a:r>
              <a:rPr lang="en-US" sz="2300" b="0" i="0" u="none" strike="noStrike" cap="none">
                <a:solidFill>
                  <a:srgbClr val="000000"/>
                </a:solidFill>
                <a:latin typeface="Arial"/>
                <a:ea typeface="Arial"/>
                <a:cs typeface="Arial"/>
                <a:sym typeface="Arial"/>
              </a:rPr>
              <a:t>In fiscal year 2024, the department had a $80 billion discretionary budget; 268 billion total budget</a:t>
            </a:r>
            <a:endParaRPr sz="1300" b="0" i="0" u="none" strike="noStrike" cap="none">
              <a:solidFill>
                <a:srgbClr val="000000"/>
              </a:solidFill>
              <a:latin typeface="Arial"/>
              <a:ea typeface="Arial"/>
              <a:cs typeface="Arial"/>
              <a:sym typeface="Arial"/>
            </a:endParaRPr>
          </a:p>
          <a:p>
            <a:pPr marL="285750" marR="0" lvl="0" indent="-279400" algn="l" rtl="0">
              <a:lnSpc>
                <a:spcPct val="100000"/>
              </a:lnSpc>
              <a:spcBef>
                <a:spcPts val="0"/>
              </a:spcBef>
              <a:spcAft>
                <a:spcPts val="0"/>
              </a:spcAft>
              <a:buClr>
                <a:srgbClr val="000000"/>
              </a:buClr>
              <a:buSzPts val="1700"/>
              <a:buFont typeface="Arial"/>
              <a:buChar char="•"/>
            </a:pPr>
            <a:r>
              <a:rPr lang="en-US" sz="2300" b="0" i="0" u="none" strike="noStrike" cap="none">
                <a:solidFill>
                  <a:srgbClr val="000000"/>
                </a:solidFill>
                <a:latin typeface="Arial"/>
                <a:ea typeface="Arial"/>
                <a:cs typeface="Arial"/>
                <a:sym typeface="Arial"/>
              </a:rPr>
              <a:t>Its spending makes up just over 4 percent of the federal budget</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700" b="1" i="0" u="none" strike="noStrike" cap="none">
              <a:solidFill>
                <a:srgbClr val="2B2B2B"/>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3200"/>
              <a:buFont typeface="Arial"/>
              <a:buNone/>
            </a:pPr>
            <a:r>
              <a:rPr lang="en-US" sz="2700" b="1" i="0" u="none" strike="noStrike" cap="none">
                <a:solidFill>
                  <a:schemeClr val="dk1"/>
                </a:solidFill>
                <a:latin typeface="Arial"/>
                <a:ea typeface="Arial"/>
                <a:cs typeface="Arial"/>
                <a:sym typeface="Arial"/>
              </a:rPr>
              <a:t>Abolish the U.S. Department of Education? Not so fast…but we could see it dismantled:</a:t>
            </a:r>
            <a:endParaRPr sz="1300" b="0" i="0" u="none" strike="noStrike" cap="none">
              <a:solidFill>
                <a:schemeClr val="dk1"/>
              </a:solidFill>
              <a:latin typeface="Arial"/>
              <a:ea typeface="Arial"/>
              <a:cs typeface="Arial"/>
              <a:sym typeface="Arial"/>
            </a:endParaRPr>
          </a:p>
          <a:p>
            <a:pPr marL="285750" marR="0" lvl="0" indent="-279400" algn="l" rtl="0">
              <a:lnSpc>
                <a:spcPct val="100000"/>
              </a:lnSpc>
              <a:spcBef>
                <a:spcPts val="0"/>
              </a:spcBef>
              <a:spcAft>
                <a:spcPts val="0"/>
              </a:spcAft>
              <a:buClr>
                <a:schemeClr val="dk1"/>
              </a:buClr>
              <a:buSzPts val="1700"/>
              <a:buFont typeface="Arial"/>
              <a:buChar char="•"/>
            </a:pPr>
            <a:r>
              <a:rPr lang="en-US" sz="2300" b="0" i="0" u="none" strike="noStrike" cap="none">
                <a:solidFill>
                  <a:schemeClr val="dk1"/>
                </a:solidFill>
                <a:latin typeface="Arial"/>
                <a:ea typeface="Arial"/>
                <a:cs typeface="Arial"/>
                <a:sym typeface="Arial"/>
              </a:rPr>
              <a:t>A downsizing of staff (cutting the staff)</a:t>
            </a:r>
            <a:endParaRPr sz="2300" b="0" i="0" u="none" strike="noStrike" cap="none">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300"/>
              <a:buFont typeface="Arial"/>
              <a:buChar char="•"/>
            </a:pPr>
            <a:r>
              <a:rPr lang="en-US" sz="2300" b="0" i="0" u="none" strike="noStrike" cap="none">
                <a:solidFill>
                  <a:schemeClr val="dk1"/>
                </a:solidFill>
                <a:latin typeface="Arial"/>
                <a:ea typeface="Arial"/>
                <a:cs typeface="Arial"/>
                <a:sym typeface="Arial"/>
              </a:rPr>
              <a:t>Focus on Core Work</a:t>
            </a:r>
            <a:endParaRPr sz="2300" b="0" i="0" u="none" strike="noStrike" cap="none">
              <a:solidFill>
                <a:schemeClr val="dk1"/>
              </a:solidFill>
              <a:latin typeface="Arial"/>
              <a:ea typeface="Arial"/>
              <a:cs typeface="Arial"/>
              <a:sym typeface="Arial"/>
            </a:endParaRPr>
          </a:p>
          <a:p>
            <a:pPr marL="285750" marR="0" lvl="0" indent="-279400" algn="l" rtl="0">
              <a:lnSpc>
                <a:spcPct val="100000"/>
              </a:lnSpc>
              <a:spcBef>
                <a:spcPts val="0"/>
              </a:spcBef>
              <a:spcAft>
                <a:spcPts val="0"/>
              </a:spcAft>
              <a:buClr>
                <a:schemeClr val="dk1"/>
              </a:buClr>
              <a:buSzPts val="1700"/>
              <a:buFont typeface="Arial"/>
              <a:buChar char="•"/>
            </a:pPr>
            <a:r>
              <a:rPr lang="en-US" sz="2300" b="0" i="0" u="none" strike="noStrike" cap="none">
                <a:solidFill>
                  <a:schemeClr val="dk1"/>
                </a:solidFill>
                <a:latin typeface="Arial"/>
                <a:ea typeface="Arial"/>
                <a:cs typeface="Arial"/>
                <a:sym typeface="Arial"/>
              </a:rPr>
              <a:t>Shifting enforcement authority to other agencies</a:t>
            </a:r>
            <a:endParaRPr sz="2300" b="0" i="0" u="none" strike="noStrike" cap="none">
              <a:solidFill>
                <a:schemeClr val="dk1"/>
              </a:solidFill>
              <a:latin typeface="Arial"/>
              <a:ea typeface="Arial"/>
              <a:cs typeface="Arial"/>
              <a:sym typeface="Arial"/>
            </a:endParaRPr>
          </a:p>
          <a:p>
            <a:pPr marL="285750" marR="0" lvl="0" indent="-279400" algn="l" rtl="0">
              <a:lnSpc>
                <a:spcPct val="100000"/>
              </a:lnSpc>
              <a:spcBef>
                <a:spcPts val="0"/>
              </a:spcBef>
              <a:spcAft>
                <a:spcPts val="0"/>
              </a:spcAft>
              <a:buClr>
                <a:schemeClr val="dk1"/>
              </a:buClr>
              <a:buSzPts val="1700"/>
              <a:buFont typeface="Arial"/>
              <a:buChar char="•"/>
            </a:pPr>
            <a:r>
              <a:rPr lang="en-US" sz="2300" b="0" i="0" u="none" strike="noStrike" cap="none">
                <a:solidFill>
                  <a:schemeClr val="dk1"/>
                </a:solidFill>
                <a:latin typeface="Arial"/>
                <a:ea typeface="Arial"/>
                <a:cs typeface="Arial"/>
                <a:sym typeface="Arial"/>
              </a:rPr>
              <a:t>Freezing grants (and moving monies directly to states)</a:t>
            </a:r>
            <a:endParaRPr sz="23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24252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r>
              <a:rPr lang="en-US" sz="2300" b="0" i="0" u="none" strike="noStrike" cap="none">
                <a:solidFill>
                  <a:srgbClr val="242527"/>
                </a:solidFill>
                <a:latin typeface="Arial"/>
                <a:ea typeface="Arial"/>
                <a:cs typeface="Arial"/>
                <a:sym typeface="Arial"/>
              </a:rPr>
              <a:t>What might this mean for national data collection, Financial Responsibility Composite Scores, FTE, institutional ownership?</a:t>
            </a:r>
            <a:endParaRPr sz="2300" b="0" i="0" u="none" strike="noStrike" cap="none">
              <a:solidFill>
                <a:srgbClr val="24252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1" i="0" u="none" strike="noStrike" cap="none">
              <a:solidFill>
                <a:srgbClr val="2B2B2B"/>
              </a:solidFill>
              <a:latin typeface="Arial"/>
              <a:ea typeface="Arial"/>
              <a:cs typeface="Arial"/>
              <a:sym typeface="Arial"/>
            </a:endParaRPr>
          </a:p>
        </p:txBody>
      </p:sp>
      <p:pic>
        <p:nvPicPr>
          <p:cNvPr id="373" name="Google Shape;373;g3562ac7f4e5_0_603"/>
          <p:cNvPicPr preferRelativeResize="0"/>
          <p:nvPr/>
        </p:nvPicPr>
        <p:blipFill rotWithShape="1">
          <a:blip r:embed="rId3">
            <a:alphaModFix/>
          </a:blip>
          <a:srcRect/>
          <a:stretch/>
        </p:blipFill>
        <p:spPr>
          <a:xfrm>
            <a:off x="9931875" y="152250"/>
            <a:ext cx="2073150" cy="12410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3562ac7f4e5_0_617"/>
          <p:cNvSpPr txBox="1"/>
          <p:nvPr/>
        </p:nvSpPr>
        <p:spPr>
          <a:xfrm>
            <a:off x="1848465" y="157316"/>
            <a:ext cx="10078200" cy="4371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2B2B2B"/>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3400"/>
              <a:buFont typeface="Arial"/>
              <a:buNone/>
            </a:pPr>
            <a:r>
              <a:rPr lang="en-US" sz="3200" b="1" i="0" u="none" strike="noStrike" cap="none">
                <a:solidFill>
                  <a:srgbClr val="002060"/>
                </a:solidFill>
                <a:latin typeface="Times New Roman"/>
                <a:ea typeface="Times New Roman"/>
                <a:cs typeface="Times New Roman"/>
                <a:sym typeface="Times New Roman"/>
              </a:rPr>
              <a:t>Federal Rules and Regulations</a:t>
            </a:r>
            <a:endParaRPr sz="3200" b="1" i="0" u="none" strike="noStrike" cap="none">
              <a:solidFill>
                <a:srgbClr val="00206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Professional Licensure federal regulations and State Authorization federal regulations remain in effect. </a:t>
            </a:r>
            <a:endParaRPr sz="1400" b="0" i="0" u="none" strike="noStrike" cap="none">
              <a:solidFill>
                <a:srgbClr val="000000"/>
              </a:solidFill>
              <a:latin typeface="Arial"/>
              <a:ea typeface="Arial"/>
              <a:cs typeface="Arial"/>
              <a:sym typeface="Arial"/>
            </a:endParaRPr>
          </a:p>
          <a:p>
            <a:pPr marL="285750" marR="0" lvl="0" indent="-13335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These regulations are not subject to any freeze and will remain legal obligations until there is a new rulemaking amending regulations or Congress making a change to the HEA. </a:t>
            </a:r>
            <a:endParaRPr sz="2400" b="1" i="0" u="none" strike="noStrike" cap="none">
              <a:solidFill>
                <a:srgbClr val="2B2B2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2B2B2B"/>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Reversing Biden-era regulations cannot happen quickly and will require actions from courts, the legislature, or rulemaking committees. </a:t>
            </a:r>
            <a:endParaRPr sz="2400" b="1" i="0" u="none" strike="noStrike" cap="none">
              <a:solidFill>
                <a:srgbClr val="2B2B2B"/>
              </a:solidFill>
              <a:latin typeface="Times New Roman"/>
              <a:ea typeface="Times New Roman"/>
              <a:cs typeface="Times New Roman"/>
              <a:sym typeface="Times New Roman"/>
            </a:endParaRPr>
          </a:p>
        </p:txBody>
      </p:sp>
      <p:pic>
        <p:nvPicPr>
          <p:cNvPr id="379" name="Google Shape;379;g3562ac7f4e5_0_617"/>
          <p:cNvPicPr preferRelativeResize="0"/>
          <p:nvPr/>
        </p:nvPicPr>
        <p:blipFill rotWithShape="1">
          <a:blip r:embed="rId3">
            <a:alphaModFix/>
          </a:blip>
          <a:srcRect/>
          <a:stretch/>
        </p:blipFill>
        <p:spPr>
          <a:xfrm>
            <a:off x="5589375" y="4665566"/>
            <a:ext cx="2410595" cy="202458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7"/>
          <p:cNvSpPr txBox="1">
            <a:spLocks noGrp="1"/>
          </p:cNvSpPr>
          <p:nvPr>
            <p:ph type="body" idx="1"/>
          </p:nvPr>
        </p:nvSpPr>
        <p:spPr>
          <a:xfrm>
            <a:off x="1576900" y="-160290"/>
            <a:ext cx="10515600" cy="1267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1000"/>
              </a:spcBef>
              <a:spcAft>
                <a:spcPts val="0"/>
              </a:spcAft>
              <a:buClr>
                <a:srgbClr val="606060"/>
              </a:buClr>
              <a:buSzPts val="4400"/>
              <a:buFont typeface="Arial"/>
              <a:buNone/>
            </a:pPr>
            <a:r>
              <a:rPr lang="en-US"/>
              <a:t>SARA Stakeholders Stay Focused</a:t>
            </a:r>
            <a:endParaRPr/>
          </a:p>
        </p:txBody>
      </p:sp>
      <p:sp>
        <p:nvSpPr>
          <p:cNvPr id="385" name="Google Shape;385;p47"/>
          <p:cNvSpPr>
            <a:spLocks noGrp="1"/>
          </p:cNvSpPr>
          <p:nvPr>
            <p:ph type="body" idx="2"/>
          </p:nvPr>
        </p:nvSpPr>
        <p:spPr>
          <a:xfrm>
            <a:off x="838200" y="865875"/>
            <a:ext cx="10192200" cy="4968300"/>
          </a:xfrm>
          <a:prstGeom prst="roundRect">
            <a:avLst>
              <a:gd name="adj" fmla="val 4868"/>
            </a:avLst>
          </a:prstGeom>
          <a:solidFill>
            <a:srgbClr val="D1DCE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en-US" sz="1800" b="1" i="0" u="none" strike="noStrike" cap="none">
                <a:solidFill>
                  <a:schemeClr val="dk1"/>
                </a:solidFill>
                <a:latin typeface="Arial"/>
                <a:ea typeface="Arial"/>
                <a:cs typeface="Arial"/>
                <a:sym typeface="Arial"/>
              </a:rPr>
              <a:t>Working Group – Institutional Closures</a:t>
            </a:r>
            <a:endParaRPr sz="1800" b="0" i="0" u="none" strike="noStrike" cap="none">
              <a:solidFill>
                <a:schemeClr val="dk1"/>
              </a:solidFill>
              <a:latin typeface="Arial"/>
              <a:ea typeface="Arial"/>
              <a:cs typeface="Arial"/>
              <a:sym typeface="Arial"/>
            </a:endParaRPr>
          </a:p>
          <a:p>
            <a:pPr marL="742950" marR="0" lvl="1" indent="-266700" algn="l" rtl="0">
              <a:lnSpc>
                <a:spcPct val="100000"/>
              </a:lnSpc>
              <a:spcBef>
                <a:spcPts val="0"/>
              </a:spcBef>
              <a:spcAft>
                <a:spcPts val="0"/>
              </a:spcAft>
              <a:buClr>
                <a:schemeClr val="dk1"/>
              </a:buClr>
              <a:buSzPts val="2100"/>
              <a:buFont typeface="Arial"/>
              <a:buChar char="•"/>
            </a:pPr>
            <a:r>
              <a:rPr lang="en-US" sz="1800" b="0" i="0" u="none" strike="noStrike" cap="none">
                <a:solidFill>
                  <a:schemeClr val="dk1"/>
                </a:solidFill>
                <a:latin typeface="Arial"/>
                <a:ea typeface="Arial"/>
                <a:cs typeface="Arial"/>
                <a:sym typeface="Arial"/>
              </a:rPr>
              <a:t>Teach out plan / teach out agreement</a:t>
            </a:r>
            <a:endParaRPr sz="1800" b="0" i="0" u="none" strike="noStrike" cap="none">
              <a:solidFill>
                <a:srgbClr val="000000"/>
              </a:solidFill>
              <a:latin typeface="Arial"/>
              <a:ea typeface="Arial"/>
              <a:cs typeface="Arial"/>
              <a:sym typeface="Arial"/>
            </a:endParaRPr>
          </a:p>
          <a:p>
            <a:pPr marL="742950" marR="0" lvl="1" indent="-266700" algn="l" rtl="0">
              <a:lnSpc>
                <a:spcPct val="100000"/>
              </a:lnSpc>
              <a:spcBef>
                <a:spcPts val="0"/>
              </a:spcBef>
              <a:spcAft>
                <a:spcPts val="0"/>
              </a:spcAft>
              <a:buClr>
                <a:schemeClr val="dk1"/>
              </a:buClr>
              <a:buSzPts val="2100"/>
              <a:buFont typeface="Arial"/>
              <a:buChar char="•"/>
            </a:pPr>
            <a:r>
              <a:rPr lang="en-US" sz="1800" b="0" i="0" u="none" strike="noStrike" cap="none">
                <a:solidFill>
                  <a:schemeClr val="dk1"/>
                </a:solidFill>
                <a:latin typeface="Arial"/>
                <a:ea typeface="Arial"/>
                <a:cs typeface="Arial"/>
                <a:sym typeface="Arial"/>
              </a:rPr>
              <a:t>Financial arrangements</a:t>
            </a:r>
            <a:endParaRPr sz="1800" b="0" i="0" u="none" strike="noStrike" cap="none">
              <a:solidFill>
                <a:srgbClr val="000000"/>
              </a:solidFill>
              <a:latin typeface="Arial"/>
              <a:ea typeface="Arial"/>
              <a:cs typeface="Arial"/>
              <a:sym typeface="Arial"/>
            </a:endParaRPr>
          </a:p>
          <a:p>
            <a:pPr marL="742950" marR="0" lvl="1" indent="-266700" algn="l" rtl="0">
              <a:lnSpc>
                <a:spcPct val="100000"/>
              </a:lnSpc>
              <a:spcBef>
                <a:spcPts val="0"/>
              </a:spcBef>
              <a:spcAft>
                <a:spcPts val="0"/>
              </a:spcAft>
              <a:buClr>
                <a:schemeClr val="dk1"/>
              </a:buClr>
              <a:buSzPts val="2100"/>
              <a:buFont typeface="Arial"/>
              <a:buChar char="•"/>
            </a:pPr>
            <a:r>
              <a:rPr lang="en-US" sz="1800" b="0" i="0" u="none" strike="noStrike" cap="none">
                <a:solidFill>
                  <a:schemeClr val="dk1"/>
                </a:solidFill>
                <a:latin typeface="Arial"/>
                <a:ea typeface="Arial"/>
                <a:cs typeface="Arial"/>
                <a:sym typeface="Arial"/>
              </a:rPr>
              <a:t>Records retention</a:t>
            </a:r>
            <a:endParaRPr sz="1800" b="0" i="0" u="none" strike="noStrike" cap="none">
              <a:solidFill>
                <a:srgbClr val="000000"/>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1800"/>
              <a:buFont typeface="Arial"/>
              <a:buNone/>
            </a:pP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r>
              <a:rPr lang="en-US" sz="1800" b="1" i="0" u="none" strike="noStrike" cap="none">
                <a:solidFill>
                  <a:schemeClr val="dk1"/>
                </a:solidFill>
                <a:latin typeface="Arial"/>
                <a:ea typeface="Arial"/>
                <a:cs typeface="Arial"/>
                <a:sym typeface="Arial"/>
              </a:rPr>
              <a:t>SARA Narrative </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SzPts val="2800"/>
              <a:buNone/>
            </a:pPr>
            <a:r>
              <a:rPr lang="en-US" sz="1800" b="0" i="0" u="none" strike="noStrike" cap="none">
                <a:solidFill>
                  <a:schemeClr val="dk1"/>
                </a:solidFill>
                <a:latin typeface="Arial"/>
                <a:ea typeface="Arial"/>
                <a:cs typeface="Arial"/>
                <a:sym typeface="Arial"/>
              </a:rPr>
              <a:t>White papers/blogs on a variety of topics </a:t>
            </a:r>
            <a:endParaRPr sz="1800" b="0" i="0" u="none" strike="noStrike" cap="none">
              <a:solidFill>
                <a:srgbClr val="000000"/>
              </a:solidFill>
              <a:latin typeface="Arial"/>
              <a:ea typeface="Arial"/>
              <a:cs typeface="Arial"/>
              <a:sym typeface="Arial"/>
            </a:endParaRPr>
          </a:p>
          <a:p>
            <a:pPr marL="800100" marR="0" lvl="1" indent="-323850" algn="l" rtl="0">
              <a:lnSpc>
                <a:spcPct val="100000"/>
              </a:lnSpc>
              <a:spcBef>
                <a:spcPts val="0"/>
              </a:spcBef>
              <a:spcAft>
                <a:spcPts val="0"/>
              </a:spcAft>
              <a:buClr>
                <a:schemeClr val="dk1"/>
              </a:buClr>
              <a:buSzPts val="2100"/>
              <a:buFont typeface="Arial"/>
              <a:buChar char="•"/>
            </a:pPr>
            <a:r>
              <a:rPr lang="en-US" sz="1800" b="0" i="0" u="none" strike="noStrike" cap="none">
                <a:solidFill>
                  <a:schemeClr val="dk1"/>
                </a:solidFill>
                <a:latin typeface="Arial"/>
                <a:ea typeface="Arial"/>
                <a:cs typeface="Arial"/>
                <a:sym typeface="Arial"/>
              </a:rPr>
              <a:t>One pager on </a:t>
            </a:r>
            <a:r>
              <a:rPr lang="en-US" sz="1800" b="0" i="1" u="none" strike="noStrike" cap="none">
                <a:solidFill>
                  <a:schemeClr val="dk1"/>
                </a:solidFill>
                <a:latin typeface="Arial"/>
                <a:ea typeface="Arial"/>
                <a:cs typeface="Arial"/>
                <a:sym typeface="Arial"/>
              </a:rPr>
              <a:t>student consumer protections</a:t>
            </a:r>
            <a:endParaRPr sz="1800" b="0" i="1" u="none" strike="noStrike" cap="none">
              <a:solidFill>
                <a:srgbClr val="000000"/>
              </a:solidFill>
              <a:latin typeface="Arial"/>
              <a:ea typeface="Arial"/>
              <a:cs typeface="Arial"/>
              <a:sym typeface="Arial"/>
            </a:endParaRPr>
          </a:p>
          <a:p>
            <a:pPr marL="800100" marR="0" lvl="1" indent="-323850" algn="l" rtl="0">
              <a:lnSpc>
                <a:spcPct val="100000"/>
              </a:lnSpc>
              <a:spcBef>
                <a:spcPts val="0"/>
              </a:spcBef>
              <a:spcAft>
                <a:spcPts val="0"/>
              </a:spcAft>
              <a:buClr>
                <a:schemeClr val="dk1"/>
              </a:buClr>
              <a:buSzPts val="2100"/>
              <a:buFont typeface="Arial"/>
              <a:buChar char="•"/>
            </a:pPr>
            <a:r>
              <a:rPr lang="en-US" sz="1800" b="0" i="1" u="none" strike="noStrike" cap="none">
                <a:solidFill>
                  <a:schemeClr val="dk1"/>
                </a:solidFill>
                <a:latin typeface="Arial"/>
                <a:ea typeface="Arial"/>
                <a:cs typeface="Arial"/>
                <a:sym typeface="Arial"/>
              </a:rPr>
              <a:t>“NC-SARA, SARA and SAN: The Power of Collaboration” </a:t>
            </a:r>
            <a:endParaRPr sz="1800" b="0" i="0" u="none" strike="noStrike" cap="none">
              <a:solidFill>
                <a:schemeClr val="dk1"/>
              </a:solidFill>
              <a:latin typeface="Arial"/>
              <a:ea typeface="Arial"/>
              <a:cs typeface="Arial"/>
              <a:sym typeface="Arial"/>
            </a:endParaRPr>
          </a:p>
          <a:p>
            <a:pPr marL="800100" marR="0" lvl="1" indent="-323850" algn="l" rtl="0">
              <a:lnSpc>
                <a:spcPct val="100000"/>
              </a:lnSpc>
              <a:spcBef>
                <a:spcPts val="0"/>
              </a:spcBef>
              <a:spcAft>
                <a:spcPts val="0"/>
              </a:spcAft>
              <a:buClr>
                <a:schemeClr val="dk1"/>
              </a:buClr>
              <a:buSzPts val="2100"/>
              <a:buFont typeface="Arial"/>
              <a:buChar char="•"/>
            </a:pPr>
            <a:r>
              <a:rPr lang="en-US" sz="1800" b="0" i="1" u="none" strike="noStrike" cap="none">
                <a:solidFill>
                  <a:schemeClr val="dk1"/>
                </a:solidFill>
                <a:latin typeface="Arial"/>
                <a:ea typeface="Arial"/>
                <a:cs typeface="Arial"/>
                <a:sym typeface="Arial"/>
              </a:rPr>
              <a:t>Myth Busting</a:t>
            </a:r>
            <a:endParaRPr sz="1800" b="0" i="0" u="none" strike="noStrike" cap="none">
              <a:solidFill>
                <a:schemeClr val="dk1"/>
              </a:solidFill>
              <a:latin typeface="Arial"/>
              <a:ea typeface="Arial"/>
              <a:cs typeface="Arial"/>
              <a:sym typeface="Arial"/>
            </a:endParaRPr>
          </a:p>
          <a:p>
            <a:pPr marL="800100" marR="0" lvl="1" indent="-323850" algn="l" rtl="0">
              <a:lnSpc>
                <a:spcPct val="100000"/>
              </a:lnSpc>
              <a:spcBef>
                <a:spcPts val="0"/>
              </a:spcBef>
              <a:spcAft>
                <a:spcPts val="0"/>
              </a:spcAft>
              <a:buClr>
                <a:schemeClr val="dk1"/>
              </a:buClr>
              <a:buSzPts val="2100"/>
              <a:buFont typeface="Arial"/>
              <a:buChar char="•"/>
            </a:pPr>
            <a:r>
              <a:rPr lang="en-US" sz="1800" b="0" i="1" u="none" strike="noStrike" cap="none">
                <a:solidFill>
                  <a:schemeClr val="dk1"/>
                </a:solidFill>
                <a:latin typeface="Arial"/>
                <a:ea typeface="Arial"/>
                <a:cs typeface="Arial"/>
                <a:sym typeface="Arial"/>
              </a:rPr>
              <a:t>The Value of SARA</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2300"/>
              <a:buFont typeface="Arial"/>
              <a:buNone/>
            </a:pPr>
            <a:r>
              <a:rPr lang="en-US" sz="1800" b="1" i="0" u="none" strike="noStrike" cap="none">
                <a:solidFill>
                  <a:schemeClr val="dk1"/>
                </a:solidFill>
                <a:latin typeface="Arial"/>
                <a:ea typeface="Arial"/>
                <a:cs typeface="Arial"/>
                <a:sym typeface="Arial"/>
              </a:rPr>
              <a:t>Collect, Review, and Disseminate Information</a:t>
            </a:r>
            <a:endParaRPr sz="1800" b="0" i="0" u="none" strike="noStrike" cap="none">
              <a:solidFill>
                <a:srgbClr val="000000"/>
              </a:solidFill>
              <a:latin typeface="Arial"/>
              <a:ea typeface="Arial"/>
              <a:cs typeface="Arial"/>
              <a:sym typeface="Arial"/>
            </a:endParaRPr>
          </a:p>
          <a:p>
            <a:pPr marL="800100" marR="0" lvl="1" indent="-323850" algn="l" rtl="0">
              <a:lnSpc>
                <a:spcPct val="107000"/>
              </a:lnSpc>
              <a:spcBef>
                <a:spcPts val="0"/>
              </a:spcBef>
              <a:spcAft>
                <a:spcPts val="0"/>
              </a:spcAft>
              <a:buClr>
                <a:schemeClr val="dk1"/>
              </a:buClr>
              <a:buSzPts val="2100"/>
              <a:buFont typeface="Arial"/>
              <a:buChar char="•"/>
            </a:pPr>
            <a:r>
              <a:rPr lang="en-US" sz="1800" b="0" i="0" u="none" strike="noStrike" cap="none">
                <a:solidFill>
                  <a:schemeClr val="dk1"/>
                </a:solidFill>
                <a:latin typeface="Arial"/>
                <a:ea typeface="Arial"/>
                <a:cs typeface="Arial"/>
                <a:sym typeface="Arial"/>
              </a:rPr>
              <a:t>Collect and share </a:t>
            </a:r>
            <a:r>
              <a:rPr lang="en-US" sz="1800" b="0" i="0" u="none" strike="noStrike" cap="none">
                <a:solidFill>
                  <a:srgbClr val="2B2B2B"/>
                </a:solidFill>
                <a:latin typeface="Arial"/>
                <a:ea typeface="Arial"/>
                <a:cs typeface="Arial"/>
                <a:sym typeface="Arial"/>
              </a:rPr>
              <a:t>exclusively distance education enrollments </a:t>
            </a:r>
            <a:r>
              <a:rPr lang="en-US" sz="1800" b="0" i="0" u="none" strike="noStrike" cap="none">
                <a:solidFill>
                  <a:schemeClr val="dk1"/>
                </a:solidFill>
                <a:latin typeface="Arial"/>
                <a:ea typeface="Arial"/>
                <a:cs typeface="Arial"/>
                <a:sym typeface="Arial"/>
              </a:rPr>
              <a:t>trend data with SPEs </a:t>
            </a:r>
            <a:endParaRPr sz="1800" b="0" i="0" u="none" strike="noStrike" cap="none">
              <a:solidFill>
                <a:srgbClr val="000000"/>
              </a:solidFill>
              <a:latin typeface="Arial"/>
              <a:ea typeface="Arial"/>
              <a:cs typeface="Arial"/>
              <a:sym typeface="Arial"/>
            </a:endParaRPr>
          </a:p>
          <a:p>
            <a:pPr marL="800100" marR="0" lvl="1" indent="-323850" algn="l" rtl="0">
              <a:lnSpc>
                <a:spcPct val="107000"/>
              </a:lnSpc>
              <a:spcBef>
                <a:spcPts val="0"/>
              </a:spcBef>
              <a:spcAft>
                <a:spcPts val="0"/>
              </a:spcAft>
              <a:buClr>
                <a:schemeClr val="dk1"/>
              </a:buClr>
              <a:buSzPts val="2100"/>
              <a:buFont typeface="Arial"/>
              <a:buChar char="•"/>
            </a:pPr>
            <a:r>
              <a:rPr lang="en-US" sz="1800" b="0" i="0" u="none" strike="noStrike" cap="none">
                <a:solidFill>
                  <a:schemeClr val="dk1"/>
                </a:solidFill>
                <a:latin typeface="Arial"/>
                <a:ea typeface="Arial"/>
                <a:cs typeface="Arial"/>
                <a:sym typeface="Arial"/>
              </a:rPr>
              <a:t>Continue to gather data and information from SARA states/institutions on issues related to ongoing concerns.</a:t>
            </a:r>
            <a:endParaRPr/>
          </a:p>
          <a:p>
            <a:pPr marL="168275" marR="0" lvl="0" indent="0" algn="l" rtl="0">
              <a:lnSpc>
                <a:spcPct val="90000"/>
              </a:lnSpc>
              <a:spcBef>
                <a:spcPts val="1000"/>
              </a:spcBef>
              <a:spcAft>
                <a:spcPts val="0"/>
              </a:spcAft>
              <a:buClr>
                <a:srgbClr val="193763"/>
              </a:buClr>
              <a:buSzPts val="2800"/>
              <a:buFont typeface="Arial"/>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3562ac7f4e5_0_621"/>
          <p:cNvSpPr txBox="1"/>
          <p:nvPr/>
        </p:nvSpPr>
        <p:spPr>
          <a:xfrm>
            <a:off x="1884840" y="630291"/>
            <a:ext cx="10078200" cy="4802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2B2B2B"/>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3400"/>
              <a:buFont typeface="Arial"/>
              <a:buNone/>
            </a:pPr>
            <a:r>
              <a:rPr lang="en-US" sz="3600" b="1" i="0" u="none" strike="noStrike" cap="none">
                <a:solidFill>
                  <a:srgbClr val="002060"/>
                </a:solidFill>
                <a:latin typeface="Times New Roman"/>
                <a:ea typeface="Times New Roman"/>
                <a:cs typeface="Times New Roman"/>
                <a:sym typeface="Times New Roman"/>
              </a:rPr>
              <a:t>What To Do?</a:t>
            </a:r>
            <a:endParaRPr sz="3600" b="1" i="0" u="none" strike="noStrike" cap="none">
              <a:solidFill>
                <a:srgbClr val="00206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000"/>
              <a:buFont typeface="Noto Sans Symbols"/>
              <a:buNone/>
            </a:pPr>
            <a:endParaRPr sz="2200" b="0" i="0" u="none" strike="noStrike" cap="none">
              <a:solidFill>
                <a:srgbClr val="000000"/>
              </a:solidFill>
              <a:latin typeface="Arial"/>
              <a:ea typeface="Arial"/>
              <a:cs typeface="Arial"/>
              <a:sym typeface="Arial"/>
            </a:endParaRPr>
          </a:p>
          <a:p>
            <a:pPr marL="342900" marR="0" lvl="0" indent="-279400" algn="l" rtl="0">
              <a:lnSpc>
                <a:spcPct val="100000"/>
              </a:lnSpc>
              <a:spcBef>
                <a:spcPts val="0"/>
              </a:spcBef>
              <a:spcAft>
                <a:spcPts val="0"/>
              </a:spcAft>
              <a:buClr>
                <a:srgbClr val="000000"/>
              </a:buClr>
              <a:buSzPts val="1000"/>
              <a:buFont typeface="Noto Sans Symbols"/>
              <a:buNone/>
            </a:pPr>
            <a:endParaRPr sz="2200" b="0" i="0" u="none" strike="noStrike" cap="none">
              <a:solidFill>
                <a:srgbClr val="000000"/>
              </a:solidFill>
              <a:latin typeface="Arial"/>
              <a:ea typeface="Arial"/>
              <a:cs typeface="Arial"/>
              <a:sym typeface="Arial"/>
            </a:endParaRPr>
          </a:p>
          <a:p>
            <a:pPr marL="914400" marR="0" lvl="1" indent="-4064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Continue your good work of providing educational opportunities to all students. </a:t>
            </a:r>
            <a:endParaRPr sz="28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a:p>
            <a:pPr marL="914400" marR="0" lvl="1" indent="-4064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Remain compliant with all state and federal laws and regulations that pertain to distance education programs.</a:t>
            </a:r>
            <a:endParaRPr sz="28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a:p>
            <a:pPr marL="914400" marR="0" lvl="1" indent="-4064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Stay Informed! </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36ef1c59179_0_1048"/>
          <p:cNvSpPr txBox="1"/>
          <p:nvPr/>
        </p:nvSpPr>
        <p:spPr>
          <a:xfrm>
            <a:off x="920045" y="829992"/>
            <a:ext cx="108003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002060"/>
                </a:solidFill>
                <a:latin typeface="Arial"/>
                <a:ea typeface="Arial"/>
                <a:cs typeface="Arial"/>
                <a:sym typeface="Arial"/>
              </a:rPr>
              <a:t>Questions and Discussion</a:t>
            </a:r>
            <a:endParaRPr sz="1400" b="0" i="0" u="none" strike="noStrike" cap="none">
              <a:solidFill>
                <a:srgbClr val="000000"/>
              </a:solidFill>
              <a:latin typeface="Arial"/>
              <a:ea typeface="Arial"/>
              <a:cs typeface="Arial"/>
              <a:sym typeface="Arial"/>
            </a:endParaRPr>
          </a:p>
        </p:txBody>
      </p:sp>
      <p:pic>
        <p:nvPicPr>
          <p:cNvPr id="397" name="Google Shape;397;g36ef1c59179_0_1048"/>
          <p:cNvPicPr preferRelativeResize="0"/>
          <p:nvPr/>
        </p:nvPicPr>
        <p:blipFill rotWithShape="1">
          <a:blip r:embed="rId3">
            <a:alphaModFix/>
          </a:blip>
          <a:srcRect/>
          <a:stretch/>
        </p:blipFill>
        <p:spPr>
          <a:xfrm>
            <a:off x="3310387" y="2027297"/>
            <a:ext cx="6016462" cy="364198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5"/>
          <p:cNvSpPr/>
          <p:nvPr/>
        </p:nvSpPr>
        <p:spPr>
          <a:xfrm>
            <a:off x="380999" y="4607514"/>
            <a:ext cx="11811000" cy="609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rgbClr val="193763"/>
                </a:solidFill>
                <a:latin typeface="Arial"/>
                <a:ea typeface="Arial"/>
                <a:cs typeface="Arial"/>
                <a:sym typeface="Arial"/>
              </a:rPr>
              <a:t>Thank You!</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6"/>
          <p:cNvSpPr txBox="1">
            <a:spLocks noGrp="1"/>
          </p:cNvSpPr>
          <p:nvPr>
            <p:ph type="body" idx="1"/>
          </p:nvPr>
        </p:nvSpPr>
        <p:spPr>
          <a:xfrm>
            <a:off x="838200" y="10"/>
            <a:ext cx="10515600" cy="1267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1000"/>
              </a:spcBef>
              <a:spcAft>
                <a:spcPts val="0"/>
              </a:spcAft>
              <a:buClr>
                <a:srgbClr val="606060"/>
              </a:buClr>
              <a:buSzPts val="4400"/>
              <a:buFont typeface="Arial"/>
              <a:buNone/>
            </a:pPr>
            <a:r>
              <a:rPr lang="en-US"/>
              <a:t>What is SARA &amp; NC-SARA</a:t>
            </a:r>
            <a:endParaRPr/>
          </a:p>
        </p:txBody>
      </p:sp>
      <p:sp>
        <p:nvSpPr>
          <p:cNvPr id="240" name="Google Shape;240;p6"/>
          <p:cNvSpPr>
            <a:spLocks noGrp="1"/>
          </p:cNvSpPr>
          <p:nvPr>
            <p:ph type="body" idx="2"/>
          </p:nvPr>
        </p:nvSpPr>
        <p:spPr>
          <a:xfrm>
            <a:off x="838200" y="1041751"/>
            <a:ext cx="10515600" cy="4774500"/>
          </a:xfrm>
          <a:prstGeom prst="roundRect">
            <a:avLst>
              <a:gd name="adj" fmla="val 4868"/>
            </a:avLst>
          </a:prstGeom>
          <a:solidFill>
            <a:srgbClr val="D1DCEA"/>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None/>
            </a:pPr>
            <a:r>
              <a:rPr lang="en-US" sz="1500" b="1">
                <a:solidFill>
                  <a:srgbClr val="000000"/>
                </a:solidFill>
              </a:rPr>
              <a:t>SARA</a:t>
            </a:r>
            <a:endParaRPr sz="1500" b="1">
              <a:solidFill>
                <a:srgbClr val="000000"/>
              </a:solidFill>
            </a:endParaRPr>
          </a:p>
          <a:p>
            <a:pPr marL="0" lvl="0" indent="0" algn="l" rtl="0">
              <a:lnSpc>
                <a:spcPct val="100000"/>
              </a:lnSpc>
              <a:spcBef>
                <a:spcPts val="0"/>
              </a:spcBef>
              <a:spcAft>
                <a:spcPts val="0"/>
              </a:spcAft>
              <a:buSzPts val="2800"/>
              <a:buNone/>
            </a:pPr>
            <a:r>
              <a:rPr lang="en-US" sz="1500">
                <a:solidFill>
                  <a:srgbClr val="000000"/>
                </a:solidFill>
              </a:rPr>
              <a:t>The State Authorization Reciprocity Agreement (SARA) is a voluntary </a:t>
            </a:r>
            <a:r>
              <a:rPr lang="en-US" sz="1500" b="1">
                <a:solidFill>
                  <a:srgbClr val="000000"/>
                </a:solidFill>
              </a:rPr>
              <a:t>agreement</a:t>
            </a:r>
            <a:r>
              <a:rPr lang="en-US" sz="1500">
                <a:solidFill>
                  <a:srgbClr val="000000"/>
                </a:solidFill>
              </a:rPr>
              <a:t> among member states, districts, and territories that establishes standards for the reciprocal authorization of institutions providing distance education across state lines. As of 2025, 49 states, the District of Columbia, Puerto Rico, and the U.S. Virgin Islands have voluntarily joined SARA. More than 2,400 institutions have received approval from their home state to participate in the agreement. </a:t>
            </a:r>
            <a:endParaRPr sz="1500">
              <a:solidFill>
                <a:srgbClr val="000000"/>
              </a:solidFill>
            </a:endParaRPr>
          </a:p>
          <a:p>
            <a:pPr marL="0" lvl="0" indent="0" algn="l" rtl="0">
              <a:lnSpc>
                <a:spcPct val="100000"/>
              </a:lnSpc>
              <a:spcBef>
                <a:spcPts val="0"/>
              </a:spcBef>
              <a:spcAft>
                <a:spcPts val="0"/>
              </a:spcAft>
              <a:buSzPts val="2800"/>
              <a:buNone/>
            </a:pPr>
            <a:endParaRPr sz="1500">
              <a:solidFill>
                <a:srgbClr val="000000"/>
              </a:solidFill>
            </a:endParaRPr>
          </a:p>
          <a:p>
            <a:pPr marL="0" lvl="0" indent="0" algn="l" rtl="0">
              <a:lnSpc>
                <a:spcPct val="100000"/>
              </a:lnSpc>
              <a:spcBef>
                <a:spcPts val="0"/>
              </a:spcBef>
              <a:spcAft>
                <a:spcPts val="0"/>
              </a:spcAft>
              <a:buSzPts val="2800"/>
              <a:buNone/>
            </a:pPr>
            <a:endParaRPr sz="1500">
              <a:solidFill>
                <a:srgbClr val="000000"/>
              </a:solidFill>
            </a:endParaRPr>
          </a:p>
          <a:p>
            <a:pPr marL="0" lvl="0" indent="0" algn="l" rtl="0">
              <a:lnSpc>
                <a:spcPct val="100000"/>
              </a:lnSpc>
              <a:spcBef>
                <a:spcPts val="0"/>
              </a:spcBef>
              <a:spcAft>
                <a:spcPts val="0"/>
              </a:spcAft>
              <a:buSzPts val="2800"/>
              <a:buNone/>
            </a:pPr>
            <a:r>
              <a:rPr lang="en-US" sz="1500" b="1">
                <a:solidFill>
                  <a:srgbClr val="000000"/>
                </a:solidFill>
              </a:rPr>
              <a:t>NC-SARA</a:t>
            </a:r>
            <a:endParaRPr sz="1500" b="1">
              <a:solidFill>
                <a:srgbClr val="000000"/>
              </a:solidFill>
            </a:endParaRPr>
          </a:p>
          <a:p>
            <a:pPr marL="0" lvl="0" indent="0" algn="l" rtl="0">
              <a:lnSpc>
                <a:spcPct val="100000"/>
              </a:lnSpc>
              <a:spcBef>
                <a:spcPts val="0"/>
              </a:spcBef>
              <a:spcAft>
                <a:spcPts val="0"/>
              </a:spcAft>
              <a:buSzPts val="2800"/>
              <a:buNone/>
            </a:pPr>
            <a:r>
              <a:rPr lang="en-US" sz="1500">
                <a:solidFill>
                  <a:srgbClr val="000000"/>
                </a:solidFill>
              </a:rPr>
              <a:t>The National Council for State Authorization Reciprocity Agreements (NC-SARA) is a private nonprofit </a:t>
            </a:r>
            <a:r>
              <a:rPr lang="en-US" sz="1500" b="1">
                <a:solidFill>
                  <a:srgbClr val="000000"/>
                </a:solidFill>
              </a:rPr>
              <a:t>organization</a:t>
            </a:r>
            <a:r>
              <a:rPr lang="en-US" sz="1500">
                <a:solidFill>
                  <a:srgbClr val="000000"/>
                </a:solidFill>
              </a:rPr>
              <a:t> [501(c)(3)] that coordinates the implementation of the State Authorization Reciprocity Agreement (SARA) in collaboration with the four regional, interstate education compacts: </a:t>
            </a:r>
            <a:endParaRPr sz="1500">
              <a:solidFill>
                <a:srgbClr val="000000"/>
              </a:solidFill>
            </a:endParaRPr>
          </a:p>
          <a:p>
            <a:pPr marL="0" lvl="0" indent="0" algn="l" rtl="0">
              <a:lnSpc>
                <a:spcPct val="100000"/>
              </a:lnSpc>
              <a:spcBef>
                <a:spcPts val="0"/>
              </a:spcBef>
              <a:spcAft>
                <a:spcPts val="0"/>
              </a:spcAft>
              <a:buSzPts val="2800"/>
              <a:buNone/>
            </a:pPr>
            <a:r>
              <a:rPr lang="en-US" sz="1500">
                <a:solidFill>
                  <a:srgbClr val="000000"/>
                </a:solidFill>
              </a:rPr>
              <a:t> </a:t>
            </a:r>
            <a:endParaRPr sz="1500">
              <a:solidFill>
                <a:srgbClr val="000000"/>
              </a:solidFill>
            </a:endParaRPr>
          </a:p>
          <a:p>
            <a:pPr marL="457200" lvl="0" indent="-323850" algn="l" rtl="0">
              <a:lnSpc>
                <a:spcPct val="100000"/>
              </a:lnSpc>
              <a:spcBef>
                <a:spcPts val="0"/>
              </a:spcBef>
              <a:spcAft>
                <a:spcPts val="0"/>
              </a:spcAft>
              <a:buClr>
                <a:srgbClr val="000000"/>
              </a:buClr>
              <a:buSzPts val="1500"/>
              <a:buFont typeface="Arial"/>
              <a:buChar char="●"/>
            </a:pPr>
            <a:r>
              <a:rPr lang="en-US" sz="1500">
                <a:solidFill>
                  <a:srgbClr val="000000"/>
                </a:solidFill>
              </a:rPr>
              <a:t>Midwestern Higher Education Compact (MHEC)</a:t>
            </a:r>
            <a:endParaRPr sz="1500">
              <a:solidFill>
                <a:srgbClr val="000000"/>
              </a:solidFill>
            </a:endParaRPr>
          </a:p>
          <a:p>
            <a:pPr marL="457200" lvl="0" indent="-323850" algn="l" rtl="0">
              <a:lnSpc>
                <a:spcPct val="100000"/>
              </a:lnSpc>
              <a:spcBef>
                <a:spcPts val="0"/>
              </a:spcBef>
              <a:spcAft>
                <a:spcPts val="0"/>
              </a:spcAft>
              <a:buClr>
                <a:srgbClr val="000000"/>
              </a:buClr>
              <a:buSzPts val="1500"/>
              <a:buFont typeface="Arial"/>
              <a:buChar char="●"/>
            </a:pPr>
            <a:r>
              <a:rPr lang="en-US" sz="1500">
                <a:solidFill>
                  <a:srgbClr val="000000"/>
                </a:solidFill>
              </a:rPr>
              <a:t>New England Board of Higher Education (NEBHE)</a:t>
            </a:r>
            <a:endParaRPr sz="1500">
              <a:solidFill>
                <a:srgbClr val="000000"/>
              </a:solidFill>
            </a:endParaRPr>
          </a:p>
          <a:p>
            <a:pPr marL="457200" lvl="0" indent="-323850" algn="l" rtl="0">
              <a:lnSpc>
                <a:spcPct val="100000"/>
              </a:lnSpc>
              <a:spcBef>
                <a:spcPts val="0"/>
              </a:spcBef>
              <a:spcAft>
                <a:spcPts val="0"/>
              </a:spcAft>
              <a:buClr>
                <a:srgbClr val="000000"/>
              </a:buClr>
              <a:buSzPts val="1500"/>
              <a:buFont typeface="Arial"/>
              <a:buChar char="●"/>
            </a:pPr>
            <a:r>
              <a:rPr lang="en-US" sz="1500">
                <a:solidFill>
                  <a:srgbClr val="000000"/>
                </a:solidFill>
              </a:rPr>
              <a:t>Southern Regional Education Board (SREB)</a:t>
            </a:r>
            <a:endParaRPr sz="1500">
              <a:solidFill>
                <a:srgbClr val="000000"/>
              </a:solidFill>
            </a:endParaRPr>
          </a:p>
          <a:p>
            <a:pPr marL="457200" lvl="0" indent="-323850" algn="l" rtl="0">
              <a:lnSpc>
                <a:spcPct val="100000"/>
              </a:lnSpc>
              <a:spcBef>
                <a:spcPts val="0"/>
              </a:spcBef>
              <a:spcAft>
                <a:spcPts val="0"/>
              </a:spcAft>
              <a:buClr>
                <a:srgbClr val="000000"/>
              </a:buClr>
              <a:buSzPts val="1500"/>
              <a:buFont typeface="Arial"/>
              <a:buChar char="●"/>
            </a:pPr>
            <a:r>
              <a:rPr lang="en-US" sz="1500">
                <a:solidFill>
                  <a:srgbClr val="000000"/>
                </a:solidFill>
              </a:rPr>
              <a:t>Western Interstate Commission for Higher Education (WICHE)</a:t>
            </a:r>
            <a:endParaRPr sz="1500">
              <a:solidFill>
                <a:srgbClr val="000000"/>
              </a:solidFill>
            </a:endParaRPr>
          </a:p>
          <a:p>
            <a:pPr marL="0" lvl="0" indent="0" algn="l" rtl="0">
              <a:lnSpc>
                <a:spcPct val="100000"/>
              </a:lnSpc>
              <a:spcBef>
                <a:spcPts val="0"/>
              </a:spcBef>
              <a:spcAft>
                <a:spcPts val="0"/>
              </a:spcAft>
              <a:buSzPts val="2800"/>
              <a:buNone/>
            </a:pPr>
            <a:r>
              <a:rPr lang="en-US" sz="1500">
                <a:solidFill>
                  <a:srgbClr val="000000"/>
                </a:solidFill>
              </a:rPr>
              <a:t> </a:t>
            </a:r>
            <a:endParaRPr sz="1500">
              <a:solidFill>
                <a:srgbClr val="000000"/>
              </a:solidFill>
            </a:endParaRPr>
          </a:p>
          <a:p>
            <a:pPr marL="0" lvl="0" indent="0" algn="l" rtl="0">
              <a:lnSpc>
                <a:spcPct val="100000"/>
              </a:lnSpc>
              <a:spcBef>
                <a:spcPts val="0"/>
              </a:spcBef>
              <a:spcAft>
                <a:spcPts val="0"/>
              </a:spcAft>
              <a:buSzPts val="2800"/>
              <a:buNone/>
            </a:pPr>
            <a:r>
              <a:rPr lang="en-US" sz="1500">
                <a:solidFill>
                  <a:srgbClr val="000000"/>
                </a:solidFill>
              </a:rPr>
              <a:t>NC-SARA supports the regional education compacts and states as they implement the agreement and carry out their SARA-related work. Additionally, NC-SARA facilitates information exchange among the regional compacts, member states, and SARA institutions regarding participation and compliance. </a:t>
            </a:r>
            <a:endParaRPr sz="1500">
              <a:solidFill>
                <a:srgbClr val="000000"/>
              </a:solidFill>
            </a:endParaRPr>
          </a:p>
          <a:p>
            <a:pPr marL="0" marR="0" lvl="0" indent="0" algn="l" rtl="0">
              <a:lnSpc>
                <a:spcPct val="90000"/>
              </a:lnSpc>
              <a:spcBef>
                <a:spcPts val="0"/>
              </a:spcBef>
              <a:spcAft>
                <a:spcPts val="0"/>
              </a:spcAft>
              <a:buSzPts val="2800"/>
              <a:buNone/>
            </a:pPr>
            <a:endParaRPr sz="2000" b="1">
              <a:solidFill>
                <a:srgbClr val="1B3663"/>
              </a:solidFill>
            </a:endParaRPr>
          </a:p>
          <a:p>
            <a:pPr marL="0" marR="0" lvl="0" indent="0" algn="l" rtl="0">
              <a:lnSpc>
                <a:spcPct val="90000"/>
              </a:lnSpc>
              <a:spcBef>
                <a:spcPts val="0"/>
              </a:spcBef>
              <a:spcAft>
                <a:spcPts val="0"/>
              </a:spcAft>
              <a:buClr>
                <a:schemeClr val="dk1"/>
              </a:buClr>
              <a:buSzPts val="2800"/>
              <a:buFont typeface="Arial"/>
              <a:buNone/>
            </a:pPr>
            <a:endParaRPr sz="2000"/>
          </a:p>
          <a:p>
            <a:pPr marL="168275" marR="0" lvl="0" indent="0" algn="l" rtl="0">
              <a:lnSpc>
                <a:spcPct val="90000"/>
              </a:lnSpc>
              <a:spcBef>
                <a:spcPts val="1000"/>
              </a:spcBef>
              <a:spcAft>
                <a:spcPts val="0"/>
              </a:spcAft>
              <a:buClr>
                <a:srgbClr val="193763"/>
              </a:buClr>
              <a:buSzPts val="2800"/>
              <a:buFont typeface="Arial"/>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7"/>
          <p:cNvSpPr txBox="1">
            <a:spLocks noGrp="1"/>
          </p:cNvSpPr>
          <p:nvPr>
            <p:ph type="title"/>
          </p:nvPr>
        </p:nvSpPr>
        <p:spPr>
          <a:xfrm>
            <a:off x="838200" y="-162799"/>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SARA Partners and Impact</a:t>
            </a:r>
            <a:endParaRPr/>
          </a:p>
        </p:txBody>
      </p:sp>
      <p:sp>
        <p:nvSpPr>
          <p:cNvPr id="246" name="Google Shape;246;p7"/>
          <p:cNvSpPr txBox="1">
            <a:spLocks noGrp="1"/>
          </p:cNvSpPr>
          <p:nvPr>
            <p:ph type="body" idx="1"/>
          </p:nvPr>
        </p:nvSpPr>
        <p:spPr>
          <a:xfrm>
            <a:off x="838200" y="801849"/>
            <a:ext cx="10515600" cy="44154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00000"/>
              </a:buClr>
              <a:buSzPts val="1900"/>
              <a:buFont typeface="Arial"/>
              <a:buNone/>
            </a:pPr>
            <a:r>
              <a:rPr lang="en-US" sz="1800" b="1" i="0" u="none" strike="noStrike" cap="none">
                <a:solidFill>
                  <a:srgbClr val="1B3663"/>
                </a:solidFill>
                <a:latin typeface="Arial"/>
                <a:ea typeface="Arial"/>
                <a:cs typeface="Arial"/>
                <a:sym typeface="Arial"/>
              </a:rPr>
              <a:t>Institutions</a:t>
            </a:r>
            <a:endParaRPr/>
          </a:p>
          <a:p>
            <a:pPr marL="0" marR="0" lvl="0" indent="0" algn="l" rtl="0">
              <a:lnSpc>
                <a:spcPct val="107000"/>
              </a:lnSpc>
              <a:spcBef>
                <a:spcPts val="0"/>
              </a:spcBef>
              <a:spcAft>
                <a:spcPts val="0"/>
              </a:spcAft>
              <a:buClr>
                <a:srgbClr val="000000"/>
              </a:buClr>
              <a:buSzPts val="1900"/>
              <a:buFont typeface="Arial"/>
              <a:buNone/>
            </a:pPr>
            <a:r>
              <a:rPr lang="en-US" sz="1800" b="0" i="0" u="none" strike="noStrike" cap="none">
                <a:solidFill>
                  <a:schemeClr val="dk1"/>
                </a:solidFill>
                <a:latin typeface="Arial"/>
                <a:ea typeface="Arial"/>
                <a:cs typeface="Arial"/>
                <a:sym typeface="Arial"/>
              </a:rPr>
              <a:t>Over 2,400 institutions voluntarily </a:t>
            </a:r>
            <a:r>
              <a:rPr lang="en-US" sz="1800" b="1" i="0" u="none" strike="noStrike" cap="none">
                <a:solidFill>
                  <a:schemeClr val="dk1"/>
                </a:solidFill>
                <a:latin typeface="Arial"/>
                <a:ea typeface="Arial"/>
                <a:cs typeface="Arial"/>
                <a:sym typeface="Arial"/>
              </a:rPr>
              <a:t>participate </a:t>
            </a:r>
            <a:r>
              <a:rPr lang="en-US" sz="1800" b="0" i="0" u="none" strike="noStrike" cap="none">
                <a:solidFill>
                  <a:schemeClr val="dk1"/>
                </a:solidFill>
                <a:latin typeface="Arial"/>
                <a:ea typeface="Arial"/>
                <a:cs typeface="Arial"/>
                <a:sym typeface="Arial"/>
              </a:rPr>
              <a:t>in SARA</a:t>
            </a:r>
            <a:endParaRPr/>
          </a:p>
          <a:p>
            <a:pPr marL="0" marR="0" lvl="0" indent="0" algn="l" rtl="0">
              <a:lnSpc>
                <a:spcPct val="107000"/>
              </a:lnSpc>
              <a:spcBef>
                <a:spcPts val="0"/>
              </a:spcBef>
              <a:spcAft>
                <a:spcPts val="0"/>
              </a:spcAft>
              <a:buClr>
                <a:srgbClr val="000000"/>
              </a:buClr>
              <a:buSzPts val="1900"/>
              <a:buFont typeface="Arial"/>
              <a:buNone/>
            </a:pPr>
            <a:r>
              <a:rPr lang="en-US" sz="1800" b="0" i="0" u="none" strike="noStrike" cap="none">
                <a:solidFill>
                  <a:schemeClr val="dk1"/>
                </a:solidFill>
                <a:latin typeface="Arial"/>
                <a:ea typeface="Arial"/>
                <a:cs typeface="Arial"/>
                <a:sym typeface="Arial"/>
              </a:rPr>
              <a:t>Institutions are reviewed for renewal annually by the SPE</a:t>
            </a:r>
            <a:endParaRPr/>
          </a:p>
          <a:p>
            <a:pPr marL="0" marR="0" lvl="0" indent="0" algn="l" rtl="0">
              <a:lnSpc>
                <a:spcPct val="107000"/>
              </a:lnSpc>
              <a:spcBef>
                <a:spcPts val="0"/>
              </a:spcBef>
              <a:spcAft>
                <a:spcPts val="0"/>
              </a:spcAft>
              <a:buClr>
                <a:srgbClr val="000000"/>
              </a:buClr>
              <a:buSzPts val="19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1900"/>
              <a:buFont typeface="Arial"/>
              <a:buNone/>
            </a:pPr>
            <a:r>
              <a:rPr lang="en-US" sz="1800" b="1" i="0" u="none" strike="noStrike" cap="none">
                <a:solidFill>
                  <a:srgbClr val="1B3663"/>
                </a:solidFill>
                <a:latin typeface="Arial"/>
                <a:ea typeface="Arial"/>
                <a:cs typeface="Arial"/>
                <a:sym typeface="Arial"/>
              </a:rPr>
              <a:t>States (states/districts/territories)</a:t>
            </a:r>
            <a:endParaRPr/>
          </a:p>
          <a:p>
            <a:pPr marL="0" marR="0" lvl="0" indent="0" algn="l" rtl="0">
              <a:lnSpc>
                <a:spcPct val="107000"/>
              </a:lnSpc>
              <a:spcBef>
                <a:spcPts val="0"/>
              </a:spcBef>
              <a:spcAft>
                <a:spcPts val="0"/>
              </a:spcAft>
              <a:buClr>
                <a:srgbClr val="000000"/>
              </a:buClr>
              <a:buSzPts val="1900"/>
              <a:buFont typeface="Arial"/>
              <a:buNone/>
            </a:pPr>
            <a:r>
              <a:rPr lang="en-US" sz="1800" b="0" i="0" u="none" strike="noStrike" cap="none">
                <a:solidFill>
                  <a:schemeClr val="dk1"/>
                </a:solidFill>
                <a:latin typeface="Arial"/>
                <a:ea typeface="Arial"/>
                <a:cs typeface="Arial"/>
                <a:sym typeface="Arial"/>
              </a:rPr>
              <a:t>52 states are </a:t>
            </a:r>
            <a:r>
              <a:rPr lang="en-US" sz="1800" b="1" i="0" u="none" strike="noStrike" cap="none">
                <a:solidFill>
                  <a:schemeClr val="dk1"/>
                </a:solidFill>
                <a:latin typeface="Arial"/>
                <a:ea typeface="Arial"/>
                <a:cs typeface="Arial"/>
                <a:sym typeface="Arial"/>
              </a:rPr>
              <a:t>members</a:t>
            </a:r>
            <a:r>
              <a:rPr lang="en-US" sz="1800" b="0" i="0" u="none" strike="noStrike" cap="none">
                <a:solidFill>
                  <a:schemeClr val="dk1"/>
                </a:solidFill>
                <a:latin typeface="Arial"/>
                <a:ea typeface="Arial"/>
                <a:cs typeface="Arial"/>
                <a:sym typeface="Arial"/>
              </a:rPr>
              <a:t> of SARA</a:t>
            </a:r>
            <a:endParaRPr/>
          </a:p>
          <a:p>
            <a:pPr marL="0" marR="0" lvl="0" indent="0" algn="l" rtl="0">
              <a:lnSpc>
                <a:spcPct val="107000"/>
              </a:lnSpc>
              <a:spcBef>
                <a:spcPts val="0"/>
              </a:spcBef>
              <a:spcAft>
                <a:spcPts val="0"/>
              </a:spcAft>
              <a:buClr>
                <a:srgbClr val="000000"/>
              </a:buClr>
              <a:buSzPts val="1900"/>
              <a:buFont typeface="Arial"/>
              <a:buNone/>
            </a:pPr>
            <a:r>
              <a:rPr lang="en-US" sz="1800" b="0" i="0" u="none" strike="noStrike" cap="none">
                <a:solidFill>
                  <a:schemeClr val="dk1"/>
                </a:solidFill>
                <a:latin typeface="Arial"/>
                <a:ea typeface="Arial"/>
                <a:cs typeface="Arial"/>
                <a:sym typeface="Arial"/>
              </a:rPr>
              <a:t>State are reviewed every two years for SARA Membership</a:t>
            </a:r>
            <a:endParaRPr/>
          </a:p>
          <a:p>
            <a:pPr marL="0" marR="0" lvl="0" indent="0" algn="l" rtl="0">
              <a:lnSpc>
                <a:spcPct val="107000"/>
              </a:lnSpc>
              <a:spcBef>
                <a:spcPts val="0"/>
              </a:spcBef>
              <a:spcAft>
                <a:spcPts val="0"/>
              </a:spcAft>
              <a:buClr>
                <a:srgbClr val="000000"/>
              </a:buClr>
              <a:buSzPts val="19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1900"/>
              <a:buFont typeface="Arial"/>
              <a:buNone/>
            </a:pPr>
            <a:r>
              <a:rPr lang="en-US" sz="1800" b="1" i="0" u="none" strike="noStrike" cap="none">
                <a:solidFill>
                  <a:srgbClr val="1B3663"/>
                </a:solidFill>
                <a:latin typeface="Arial"/>
                <a:ea typeface="Arial"/>
                <a:cs typeface="Arial"/>
                <a:sym typeface="Arial"/>
              </a:rPr>
              <a:t>Regional Compacts (MHEC, NEBHE, SREB, WICHE)</a:t>
            </a:r>
            <a:endParaRPr/>
          </a:p>
          <a:p>
            <a:pPr marL="0" marR="0" lvl="0" indent="0" algn="l" rtl="0">
              <a:lnSpc>
                <a:spcPct val="107000"/>
              </a:lnSpc>
              <a:spcBef>
                <a:spcPts val="0"/>
              </a:spcBef>
              <a:spcAft>
                <a:spcPts val="0"/>
              </a:spcAft>
              <a:buClr>
                <a:srgbClr val="000000"/>
              </a:buClr>
              <a:buSzPts val="1900"/>
              <a:buFont typeface="Arial"/>
              <a:buNone/>
            </a:pPr>
            <a:r>
              <a:rPr lang="en-US" sz="1800" b="0" i="0" u="none" strike="noStrike" cap="none">
                <a:solidFill>
                  <a:schemeClr val="dk1"/>
                </a:solidFill>
                <a:latin typeface="Arial"/>
                <a:ea typeface="Arial"/>
                <a:cs typeface="Arial"/>
                <a:sym typeface="Arial"/>
              </a:rPr>
              <a:t>Oversee SARA in their region</a:t>
            </a:r>
            <a:endParaRPr/>
          </a:p>
          <a:p>
            <a:pPr marL="0" marR="0" lvl="0" indent="0" algn="l" rtl="0">
              <a:lnSpc>
                <a:spcPct val="107000"/>
              </a:lnSpc>
              <a:spcBef>
                <a:spcPts val="0"/>
              </a:spcBef>
              <a:spcAft>
                <a:spcPts val="0"/>
              </a:spcAft>
              <a:buClr>
                <a:srgbClr val="000000"/>
              </a:buClr>
              <a:buSzPts val="19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1900"/>
              <a:buFont typeface="Arial"/>
              <a:buNone/>
            </a:pPr>
            <a:r>
              <a:rPr lang="en-US" sz="1800" b="1" i="0" u="none" strike="noStrike" cap="none">
                <a:solidFill>
                  <a:srgbClr val="1B3663"/>
                </a:solidFill>
                <a:latin typeface="Arial"/>
                <a:ea typeface="Arial"/>
                <a:cs typeface="Arial"/>
                <a:sym typeface="Arial"/>
              </a:rPr>
              <a:t>State Portal Entities (SPE)</a:t>
            </a:r>
            <a:endParaRPr/>
          </a:p>
          <a:p>
            <a:pPr marL="0" marR="0" lvl="0" indent="0" algn="l" rtl="0">
              <a:lnSpc>
                <a:spcPct val="107000"/>
              </a:lnSpc>
              <a:spcBef>
                <a:spcPts val="0"/>
              </a:spcBef>
              <a:spcAft>
                <a:spcPts val="0"/>
              </a:spcAft>
              <a:buClr>
                <a:srgbClr val="000000"/>
              </a:buClr>
              <a:buSzPts val="1900"/>
              <a:buFont typeface="Arial"/>
              <a:buNone/>
            </a:pPr>
            <a:r>
              <a:rPr lang="en-US" sz="1800" b="0" i="0" u="none" strike="noStrike" cap="none">
                <a:solidFill>
                  <a:schemeClr val="dk1"/>
                </a:solidFill>
                <a:latin typeface="Arial"/>
                <a:ea typeface="Arial"/>
                <a:cs typeface="Arial"/>
                <a:sym typeface="Arial"/>
              </a:rPr>
              <a:t>One SPE for each SARA member state </a:t>
            </a:r>
            <a:endParaRPr/>
          </a:p>
          <a:p>
            <a:pPr marL="0" marR="0" lvl="0" indent="0" algn="l" rtl="0">
              <a:lnSpc>
                <a:spcPct val="107000"/>
              </a:lnSpc>
              <a:spcBef>
                <a:spcPts val="0"/>
              </a:spcBef>
              <a:spcAft>
                <a:spcPts val="0"/>
              </a:spcAft>
              <a:buClr>
                <a:srgbClr val="000000"/>
              </a:buClr>
              <a:buSzPts val="19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1900"/>
              <a:buFont typeface="Arial"/>
              <a:buNone/>
            </a:pPr>
            <a:r>
              <a:rPr lang="en-US" sz="1800" b="1" i="0" u="none" strike="noStrike" cap="none">
                <a:solidFill>
                  <a:srgbClr val="1B3663"/>
                </a:solidFill>
                <a:latin typeface="Arial"/>
                <a:ea typeface="Arial"/>
                <a:cs typeface="Arial"/>
                <a:sym typeface="Arial"/>
              </a:rPr>
              <a:t>Regional Steering Committees (RSC)</a:t>
            </a:r>
            <a:endParaRPr/>
          </a:p>
          <a:p>
            <a:pPr marL="0" marR="0" lvl="0" indent="0" algn="l" rtl="0">
              <a:lnSpc>
                <a:spcPct val="107000"/>
              </a:lnSpc>
              <a:spcBef>
                <a:spcPts val="0"/>
              </a:spcBef>
              <a:spcAft>
                <a:spcPts val="0"/>
              </a:spcAft>
              <a:buClr>
                <a:srgbClr val="000000"/>
              </a:buClr>
              <a:buSzPts val="1900"/>
              <a:buFont typeface="Arial"/>
              <a:buNone/>
            </a:pPr>
            <a:r>
              <a:rPr lang="en-US" sz="1800" b="0" i="0" u="none" strike="noStrike" cap="none">
                <a:solidFill>
                  <a:schemeClr val="dk1"/>
                </a:solidFill>
                <a:latin typeface="Arial"/>
                <a:ea typeface="Arial"/>
                <a:cs typeface="Arial"/>
                <a:sym typeface="Arial"/>
              </a:rPr>
              <a:t>One RSC for each regional compact</a:t>
            </a:r>
            <a:endParaRPr/>
          </a:p>
          <a:p>
            <a:pPr marL="0" marR="0" lvl="0" indent="0" algn="l" rtl="0">
              <a:lnSpc>
                <a:spcPct val="107000"/>
              </a:lnSpc>
              <a:spcBef>
                <a:spcPts val="0"/>
              </a:spcBef>
              <a:spcAft>
                <a:spcPts val="0"/>
              </a:spcAft>
              <a:buClr>
                <a:srgbClr val="000000"/>
              </a:buClr>
              <a:buSzPts val="19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1900"/>
              <a:buFont typeface="Arial"/>
              <a:buNone/>
            </a:pPr>
            <a:r>
              <a:rPr lang="en-US" sz="1800" b="1" i="0" u="none" strike="noStrike" cap="none">
                <a:solidFill>
                  <a:srgbClr val="1B3663"/>
                </a:solidFill>
                <a:latin typeface="Arial"/>
                <a:ea typeface="Arial"/>
                <a:cs typeface="Arial"/>
                <a:sym typeface="Arial"/>
              </a:rPr>
              <a:t>SARA Student Access</a:t>
            </a:r>
            <a:endParaRPr/>
          </a:p>
          <a:p>
            <a:pPr marL="0" marR="0" lvl="0" indent="0" algn="l" rtl="0">
              <a:lnSpc>
                <a:spcPct val="107000"/>
              </a:lnSpc>
              <a:spcBef>
                <a:spcPts val="0"/>
              </a:spcBef>
              <a:spcAft>
                <a:spcPts val="0"/>
              </a:spcAft>
              <a:buClr>
                <a:schemeClr val="dk1"/>
              </a:buClr>
              <a:buSzPts val="1900"/>
              <a:buFont typeface="Arial"/>
              <a:buNone/>
            </a:pPr>
            <a:r>
              <a:rPr lang="en-US" sz="1800" b="0" i="0" u="none" strike="noStrike" cap="none">
                <a:solidFill>
                  <a:schemeClr val="dk1"/>
                </a:solidFill>
                <a:latin typeface="Arial"/>
                <a:ea typeface="Arial"/>
                <a:cs typeface="Arial"/>
                <a:sym typeface="Arial"/>
              </a:rPr>
              <a:t>Over 1.66 million students attended SARA-participating institutions out-of-state exclusively via distance education (4</a:t>
            </a:r>
            <a:r>
              <a:rPr lang="en-US" sz="1800">
                <a:solidFill>
                  <a:schemeClr val="dk1"/>
                </a:solidFill>
              </a:rPr>
              <a:t>73</a:t>
            </a:r>
            <a:r>
              <a:rPr lang="en-US" sz="1800" b="0" i="0" u="none" strike="noStrike" cap="none">
                <a:solidFill>
                  <a:schemeClr val="dk1"/>
                </a:solidFill>
                <a:latin typeface="Arial"/>
                <a:ea typeface="Arial"/>
                <a:cs typeface="Arial"/>
                <a:sym typeface="Arial"/>
              </a:rPr>
              <a:t>,000+ out of state learning placements)</a:t>
            </a:r>
            <a:endParaRPr/>
          </a:p>
          <a:p>
            <a:pPr marL="0" marR="0" lvl="0" indent="0" algn="l" rtl="0">
              <a:lnSpc>
                <a:spcPct val="107000"/>
              </a:lnSpc>
              <a:spcBef>
                <a:spcPts val="0"/>
              </a:spcBef>
              <a:spcAft>
                <a:spcPts val="0"/>
              </a:spcAft>
              <a:buClr>
                <a:srgbClr val="000000"/>
              </a:buClr>
              <a:buSzPts val="1900"/>
              <a:buFont typeface="Arial"/>
              <a:buNone/>
            </a:pPr>
            <a:endParaRPr sz="1400" b="0" i="0" u="none" strike="noStrike" cap="none">
              <a:solidFill>
                <a:schemeClr val="dk1"/>
              </a:solidFill>
              <a:latin typeface="Arial"/>
              <a:ea typeface="Arial"/>
              <a:cs typeface="Arial"/>
              <a:sym typeface="Arial"/>
            </a:endParaRPr>
          </a:p>
          <a:p>
            <a:pPr marL="168275" lvl="0" indent="0" algn="l" rtl="0">
              <a:lnSpc>
                <a:spcPct val="100000"/>
              </a:lnSpc>
              <a:spcBef>
                <a:spcPts val="600"/>
              </a:spcBef>
              <a:spcAft>
                <a:spcPts val="0"/>
              </a:spcAft>
              <a:buSzPts val="3200"/>
              <a:buNone/>
            </a:pPr>
            <a:endParaRPr sz="3200"/>
          </a:p>
        </p:txBody>
      </p:sp>
      <p:pic>
        <p:nvPicPr>
          <p:cNvPr id="247" name="Google Shape;247;p7"/>
          <p:cNvPicPr preferRelativeResize="0"/>
          <p:nvPr/>
        </p:nvPicPr>
        <p:blipFill rotWithShape="1">
          <a:blip r:embed="rId3">
            <a:alphaModFix/>
          </a:blip>
          <a:srcRect l="53625" t="7823" r="7321" b="13928"/>
          <a:stretch/>
        </p:blipFill>
        <p:spPr>
          <a:xfrm>
            <a:off x="7359297" y="899779"/>
            <a:ext cx="4230524" cy="4510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The Critical Role of the States</a:t>
            </a:r>
            <a:endParaRPr/>
          </a:p>
        </p:txBody>
      </p:sp>
      <p:sp>
        <p:nvSpPr>
          <p:cNvPr id="253" name="Google Shape;253;p8"/>
          <p:cNvSpPr txBox="1">
            <a:spLocks noGrp="1"/>
          </p:cNvSpPr>
          <p:nvPr>
            <p:ph type="body" idx="1"/>
          </p:nvPr>
        </p:nvSpPr>
        <p:spPr>
          <a:xfrm>
            <a:off x="1037063" y="3845079"/>
            <a:ext cx="10515600" cy="23046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b="0" i="0" u="none" strike="noStrike" cap="none">
                <a:solidFill>
                  <a:schemeClr val="dk1"/>
                </a:solidFill>
                <a:latin typeface="Arial"/>
                <a:ea typeface="Arial"/>
                <a:cs typeface="Arial"/>
                <a:sym typeface="Arial"/>
              </a:rPr>
              <a:t>States approve their “home-state” institutions to participate in SARA</a:t>
            </a:r>
            <a:endParaRPr/>
          </a:p>
          <a:p>
            <a:pPr marL="457200" marR="0" lvl="0" indent="0" algn="l" rtl="0">
              <a:lnSpc>
                <a:spcPct val="90000"/>
              </a:lnSpc>
              <a:spcBef>
                <a:spcPts val="0"/>
              </a:spcBef>
              <a:spcAft>
                <a:spcPts val="0"/>
              </a:spcAft>
              <a:buClr>
                <a:srgbClr val="000000"/>
              </a:buClr>
              <a:buSzPts val="2800"/>
              <a:buFont typeface="Arial"/>
              <a:buNone/>
            </a:pPr>
            <a:endParaRPr b="0" i="0" u="none" strike="noStrike" cap="none">
              <a:solidFill>
                <a:schemeClr val="dk1"/>
              </a:solidFill>
              <a:latin typeface="Arial"/>
              <a:ea typeface="Arial"/>
              <a:cs typeface="Arial"/>
              <a:sym typeface="Arial"/>
            </a:endParaRPr>
          </a:p>
          <a:p>
            <a:pPr marL="228600" marR="0" lvl="0" indent="-228600" algn="l" rtl="0">
              <a:lnSpc>
                <a:spcPct val="90000"/>
              </a:lnSpc>
              <a:spcBef>
                <a:spcPts val="0"/>
              </a:spcBef>
              <a:spcAft>
                <a:spcPts val="0"/>
              </a:spcAft>
              <a:buClr>
                <a:schemeClr val="dk1"/>
              </a:buClr>
              <a:buSzPts val="2800"/>
              <a:buFont typeface="Arial"/>
              <a:buChar char="•"/>
            </a:pPr>
            <a:r>
              <a:rPr lang="en-US" b="0" i="0" u="none" strike="noStrike" cap="none">
                <a:solidFill>
                  <a:schemeClr val="dk1"/>
                </a:solidFill>
                <a:latin typeface="Arial"/>
                <a:ea typeface="Arial"/>
                <a:cs typeface="Arial"/>
                <a:sym typeface="Arial"/>
              </a:rPr>
              <a:t>The SARA State Portal Entity (SPE) is the state agency responsible for SARA approvals and compliance</a:t>
            </a:r>
            <a:endParaRPr/>
          </a:p>
          <a:p>
            <a:pPr marL="168275" lvl="0" indent="0" algn="l" rtl="0">
              <a:lnSpc>
                <a:spcPct val="100000"/>
              </a:lnSpc>
              <a:spcBef>
                <a:spcPts val="600"/>
              </a:spcBef>
              <a:spcAft>
                <a:spcPts val="0"/>
              </a:spcAft>
              <a:buSzPts val="3200"/>
              <a:buNone/>
            </a:pPr>
            <a:endParaRPr sz="3200"/>
          </a:p>
        </p:txBody>
      </p:sp>
      <p:pic>
        <p:nvPicPr>
          <p:cNvPr id="254" name="Google Shape;254;p8"/>
          <p:cNvPicPr preferRelativeResize="0"/>
          <p:nvPr/>
        </p:nvPicPr>
        <p:blipFill rotWithShape="1">
          <a:blip r:embed="rId3">
            <a:alphaModFix/>
          </a:blip>
          <a:srcRect/>
          <a:stretch/>
        </p:blipFill>
        <p:spPr>
          <a:xfrm>
            <a:off x="1037063" y="1425058"/>
            <a:ext cx="3556097" cy="200394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9" descr="SARA member state map"/>
          <p:cNvPicPr preferRelativeResize="0"/>
          <p:nvPr/>
        </p:nvPicPr>
        <p:blipFill rotWithShape="1">
          <a:blip r:embed="rId3">
            <a:alphaModFix/>
          </a:blip>
          <a:srcRect/>
          <a:stretch/>
        </p:blipFill>
        <p:spPr>
          <a:xfrm>
            <a:off x="1314654" y="259108"/>
            <a:ext cx="8962175" cy="633978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10"/>
          <p:cNvPicPr preferRelativeResize="0"/>
          <p:nvPr/>
        </p:nvPicPr>
        <p:blipFill rotWithShape="1">
          <a:blip r:embed="rId3">
            <a:alphaModFix/>
          </a:blip>
          <a:srcRect/>
          <a:stretch/>
        </p:blipFill>
        <p:spPr>
          <a:xfrm>
            <a:off x="152400" y="152400"/>
            <a:ext cx="6553200" cy="6553200"/>
          </a:xfrm>
          <a:prstGeom prst="rect">
            <a:avLst/>
          </a:prstGeom>
          <a:noFill/>
          <a:ln>
            <a:noFill/>
          </a:ln>
        </p:spPr>
      </p:pic>
      <p:pic>
        <p:nvPicPr>
          <p:cNvPr id="265" name="Google Shape;265;p10"/>
          <p:cNvPicPr preferRelativeResize="0"/>
          <p:nvPr/>
        </p:nvPicPr>
        <p:blipFill rotWithShape="1">
          <a:blip r:embed="rId4">
            <a:alphaModFix/>
          </a:blip>
          <a:srcRect l="5303" t="4132" r="7466" b="5629"/>
          <a:stretch/>
        </p:blipFill>
        <p:spPr>
          <a:xfrm>
            <a:off x="6634225" y="626125"/>
            <a:ext cx="4953000" cy="51238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36dee37b55d_0_0"/>
          <p:cNvSpPr txBox="1">
            <a:spLocks noGrp="1"/>
          </p:cNvSpPr>
          <p:nvPr>
            <p:ph type="title"/>
          </p:nvPr>
        </p:nvSpPr>
        <p:spPr>
          <a:xfrm>
            <a:off x="3692324" y="2606250"/>
            <a:ext cx="8499600" cy="1325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B3663"/>
              </a:buClr>
              <a:buSzPts val="3600"/>
              <a:buFont typeface="Arial"/>
              <a:buNone/>
            </a:pPr>
            <a:r>
              <a:rPr lang="en-US" sz="4500">
                <a:solidFill>
                  <a:srgbClr val="002060"/>
                </a:solidFill>
                <a:latin typeface="Times New Roman"/>
                <a:ea typeface="Times New Roman"/>
                <a:cs typeface="Times New Roman"/>
                <a:sym typeface="Times New Roman"/>
              </a:rPr>
              <a:t>SARA Resources</a:t>
            </a:r>
            <a:endParaRPr sz="4500">
              <a:solidFill>
                <a:srgbClr val="002060"/>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11"/>
          <p:cNvPicPr preferRelativeResize="0"/>
          <p:nvPr/>
        </p:nvPicPr>
        <p:blipFill rotWithShape="1">
          <a:blip r:embed="rId3">
            <a:alphaModFix/>
          </a:blip>
          <a:srcRect l="16425" t="6240" r="17716" b="8491"/>
          <a:stretch/>
        </p:blipFill>
        <p:spPr>
          <a:xfrm>
            <a:off x="3057384" y="-3049"/>
            <a:ext cx="4926082" cy="1929161"/>
          </a:xfrm>
          <a:prstGeom prst="rect">
            <a:avLst/>
          </a:prstGeom>
          <a:noFill/>
          <a:ln w="9525" cap="flat" cmpd="sng">
            <a:solidFill>
              <a:srgbClr val="215297"/>
            </a:solidFill>
            <a:prstDash val="solid"/>
            <a:round/>
            <a:headEnd type="none" w="sm" len="sm"/>
            <a:tailEnd type="none" w="sm" len="sm"/>
          </a:ln>
        </p:spPr>
      </p:pic>
      <p:pic>
        <p:nvPicPr>
          <p:cNvPr id="277" name="Google Shape;277;p11"/>
          <p:cNvPicPr preferRelativeResize="0"/>
          <p:nvPr/>
        </p:nvPicPr>
        <p:blipFill rotWithShape="1">
          <a:blip r:embed="rId4">
            <a:alphaModFix/>
          </a:blip>
          <a:srcRect/>
          <a:stretch/>
        </p:blipFill>
        <p:spPr>
          <a:xfrm>
            <a:off x="755998" y="2258085"/>
            <a:ext cx="4519100" cy="4133325"/>
          </a:xfrm>
          <a:prstGeom prst="rect">
            <a:avLst/>
          </a:prstGeom>
          <a:noFill/>
          <a:ln>
            <a:noFill/>
          </a:ln>
        </p:spPr>
      </p:pic>
      <p:pic>
        <p:nvPicPr>
          <p:cNvPr id="278" name="Google Shape;278;p11"/>
          <p:cNvPicPr preferRelativeResize="0"/>
          <p:nvPr/>
        </p:nvPicPr>
        <p:blipFill rotWithShape="1">
          <a:blip r:embed="rId5">
            <a:alphaModFix/>
          </a:blip>
          <a:srcRect r="18140"/>
          <a:stretch/>
        </p:blipFill>
        <p:spPr>
          <a:xfrm>
            <a:off x="5520425" y="2740700"/>
            <a:ext cx="3064075" cy="3011050"/>
          </a:xfrm>
          <a:prstGeom prst="rect">
            <a:avLst/>
          </a:prstGeom>
          <a:noFill/>
          <a:ln>
            <a:noFill/>
          </a:ln>
        </p:spPr>
      </p:pic>
      <p:pic>
        <p:nvPicPr>
          <p:cNvPr id="279" name="Google Shape;279;p11"/>
          <p:cNvPicPr preferRelativeResize="0"/>
          <p:nvPr/>
        </p:nvPicPr>
        <p:blipFill rotWithShape="1">
          <a:blip r:embed="rId5">
            <a:alphaModFix/>
          </a:blip>
          <a:srcRect r="18140"/>
          <a:stretch/>
        </p:blipFill>
        <p:spPr>
          <a:xfrm>
            <a:off x="5520425" y="2740700"/>
            <a:ext cx="3064075" cy="3011050"/>
          </a:xfrm>
          <a:prstGeom prst="rect">
            <a:avLst/>
          </a:prstGeom>
          <a:noFill/>
          <a:ln>
            <a:noFill/>
          </a:ln>
        </p:spPr>
      </p:pic>
      <p:pic>
        <p:nvPicPr>
          <p:cNvPr id="280" name="Google Shape;280;p11"/>
          <p:cNvPicPr preferRelativeResize="0"/>
          <p:nvPr/>
        </p:nvPicPr>
        <p:blipFill rotWithShape="1">
          <a:blip r:embed="rId6">
            <a:alphaModFix/>
          </a:blip>
          <a:srcRect/>
          <a:stretch/>
        </p:blipFill>
        <p:spPr>
          <a:xfrm>
            <a:off x="8471150" y="574350"/>
            <a:ext cx="3231925" cy="2703525"/>
          </a:xfrm>
          <a:prstGeom prst="rect">
            <a:avLst/>
          </a:prstGeom>
          <a:noFill/>
          <a:ln>
            <a:noFill/>
          </a:ln>
        </p:spPr>
      </p:pic>
      <p:pic>
        <p:nvPicPr>
          <p:cNvPr id="281" name="Google Shape;281;p11"/>
          <p:cNvPicPr preferRelativeResize="0"/>
          <p:nvPr/>
        </p:nvPicPr>
        <p:blipFill rotWithShape="1">
          <a:blip r:embed="rId5">
            <a:alphaModFix/>
          </a:blip>
          <a:srcRect r="18140"/>
          <a:stretch/>
        </p:blipFill>
        <p:spPr>
          <a:xfrm>
            <a:off x="5520425" y="2740700"/>
            <a:ext cx="3064075" cy="3011050"/>
          </a:xfrm>
          <a:prstGeom prst="rect">
            <a:avLst/>
          </a:prstGeom>
          <a:noFill/>
          <a:ln>
            <a:noFill/>
          </a:ln>
        </p:spPr>
      </p:pic>
      <p:pic>
        <p:nvPicPr>
          <p:cNvPr id="282" name="Google Shape;282;p11"/>
          <p:cNvPicPr preferRelativeResize="0"/>
          <p:nvPr/>
        </p:nvPicPr>
        <p:blipFill rotWithShape="1">
          <a:blip r:embed="rId6">
            <a:alphaModFix/>
          </a:blip>
          <a:srcRect/>
          <a:stretch/>
        </p:blipFill>
        <p:spPr>
          <a:xfrm>
            <a:off x="8471150" y="574350"/>
            <a:ext cx="3231925" cy="2703525"/>
          </a:xfrm>
          <a:prstGeom prst="rect">
            <a:avLst/>
          </a:prstGeom>
          <a:noFill/>
          <a:ln>
            <a:noFill/>
          </a:ln>
        </p:spPr>
      </p:pic>
      <p:pic>
        <p:nvPicPr>
          <p:cNvPr id="283" name="Google Shape;283;p11"/>
          <p:cNvPicPr preferRelativeResize="0"/>
          <p:nvPr/>
        </p:nvPicPr>
        <p:blipFill rotWithShape="1">
          <a:blip r:embed="rId7">
            <a:alphaModFix/>
          </a:blip>
          <a:srcRect r="20590" b="24172"/>
          <a:stretch/>
        </p:blipFill>
        <p:spPr>
          <a:xfrm>
            <a:off x="8471150" y="3891963"/>
            <a:ext cx="3231925" cy="1601550"/>
          </a:xfrm>
          <a:prstGeom prst="rect">
            <a:avLst/>
          </a:prstGeom>
          <a:noFill/>
          <a:ln>
            <a:noFill/>
          </a:ln>
        </p:spPr>
      </p:pic>
      <p:pic>
        <p:nvPicPr>
          <p:cNvPr id="284" name="Google Shape;284;p11"/>
          <p:cNvPicPr preferRelativeResize="0"/>
          <p:nvPr/>
        </p:nvPicPr>
        <p:blipFill rotWithShape="1">
          <a:blip r:embed="rId8">
            <a:alphaModFix/>
          </a:blip>
          <a:srcRect/>
          <a:stretch/>
        </p:blipFill>
        <p:spPr>
          <a:xfrm>
            <a:off x="5647707" y="5901515"/>
            <a:ext cx="5646885" cy="97979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NC SARA">
      <a:dk1>
        <a:srgbClr val="242527"/>
      </a:dk1>
      <a:lt1>
        <a:srgbClr val="FFFFFF"/>
      </a:lt1>
      <a:dk2>
        <a:srgbClr val="262626"/>
      </a:dk2>
      <a:lt2>
        <a:srgbClr val="FFFFFF"/>
      </a:lt2>
      <a:accent1>
        <a:srgbClr val="215297"/>
      </a:accent1>
      <a:accent2>
        <a:srgbClr val="6D6E71"/>
      </a:accent2>
      <a:accent3>
        <a:srgbClr val="939598"/>
      </a:accent3>
      <a:accent4>
        <a:srgbClr val="421D74"/>
      </a:accent4>
      <a:accent5>
        <a:srgbClr val="242527"/>
      </a:accent5>
      <a:accent6>
        <a:srgbClr val="1B3663"/>
      </a:accent6>
      <a:hlink>
        <a:srgbClr val="215297"/>
      </a:hlink>
      <a:folHlink>
        <a:srgbClr val="951F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1475</Words>
  <Application>Microsoft Office PowerPoint</Application>
  <PresentationFormat>Widescreen</PresentationFormat>
  <Paragraphs>216</Paragraphs>
  <Slides>27</Slides>
  <Notes>27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Noto Sans Symbols</vt:lpstr>
      <vt:lpstr>Roboto</vt:lpstr>
      <vt:lpstr>Calibri</vt:lpstr>
      <vt:lpstr>Arial</vt:lpstr>
      <vt:lpstr>Libre Franklin Medium</vt:lpstr>
      <vt:lpstr>Open Sans</vt:lpstr>
      <vt:lpstr>Times New Roman</vt:lpstr>
      <vt:lpstr>Office Theme</vt:lpstr>
      <vt:lpstr>1_Office Theme</vt:lpstr>
      <vt:lpstr>PowerPoint Presentation</vt:lpstr>
      <vt:lpstr>What is SARA, What is NC-SARA SARA Resources SARA Developments SARA Policies State and Federal Developments</vt:lpstr>
      <vt:lpstr>PowerPoint Presentation</vt:lpstr>
      <vt:lpstr>SARA Partners and Impact</vt:lpstr>
      <vt:lpstr>The Critical Role of the States</vt:lpstr>
      <vt:lpstr>PowerPoint Presentation</vt:lpstr>
      <vt:lpstr>PowerPoint Presentation</vt:lpstr>
      <vt:lpstr>SARA Resources</vt:lpstr>
      <vt:lpstr>PowerPoint Presentation</vt:lpstr>
      <vt:lpstr>NC-SARA Participation Fees</vt:lpstr>
      <vt:lpstr>SARA Developments</vt:lpstr>
      <vt:lpstr>Current Areas of Work</vt:lpstr>
      <vt:lpstr>Enhancing Institution Engagement</vt:lpstr>
      <vt:lpstr>SARA Policies </vt:lpstr>
      <vt:lpstr>SARA Policy Modification Process (PMP)</vt:lpstr>
      <vt:lpstr>PowerPoint Presentation</vt:lpstr>
      <vt:lpstr>PMP24-0619: Responsibilities for Resolving Complaints</vt:lpstr>
      <vt:lpstr>SARA PMP 2025 - What’s on the Horizon  Effective July 1, 2026</vt:lpstr>
      <vt:lpstr>PowerPoint Presentation</vt:lpstr>
      <vt:lpstr>State and Federal Developments</vt:lpstr>
      <vt:lpstr>State Legislative Updates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Microsoft Office User</dc:creator>
  <cp:lastModifiedBy>Ron Leonard</cp:lastModifiedBy>
  <cp:revision>1</cp:revision>
  <dcterms:created xsi:type="dcterms:W3CDTF">2018-05-29T10:31:18Z</dcterms:created>
  <dcterms:modified xsi:type="dcterms:W3CDTF">2025-11-04T17:03:09Z</dcterms:modified>
</cp:coreProperties>
</file>