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4"/>
  </p:sldMasterIdLst>
  <p:notesMasterIdLst>
    <p:notesMasterId r:id="rId30"/>
  </p:notesMasterIdLst>
  <p:sldIdLst>
    <p:sldId id="2561" r:id="rId5"/>
    <p:sldId id="2562" r:id="rId6"/>
    <p:sldId id="2565" r:id="rId7"/>
    <p:sldId id="2575" r:id="rId8"/>
    <p:sldId id="2574" r:id="rId9"/>
    <p:sldId id="2576" r:id="rId10"/>
    <p:sldId id="2567" r:id="rId11"/>
    <p:sldId id="2579" r:id="rId12"/>
    <p:sldId id="2580" r:id="rId13"/>
    <p:sldId id="2581" r:id="rId14"/>
    <p:sldId id="2582" r:id="rId15"/>
    <p:sldId id="2583" r:id="rId16"/>
    <p:sldId id="2577" r:id="rId17"/>
    <p:sldId id="2584" r:id="rId18"/>
    <p:sldId id="2570" r:id="rId19"/>
    <p:sldId id="2571" r:id="rId20"/>
    <p:sldId id="2585" r:id="rId21"/>
    <p:sldId id="2586" r:id="rId22"/>
    <p:sldId id="2587" r:id="rId23"/>
    <p:sldId id="2588" r:id="rId24"/>
    <p:sldId id="2589" r:id="rId25"/>
    <p:sldId id="2573" r:id="rId26"/>
    <p:sldId id="2590" r:id="rId27"/>
    <p:sldId id="2568" r:id="rId28"/>
    <p:sldId id="25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igher Education Compliance Presentation" id="{ED998D21-4F79-481D-9F04-E48957A8B9E1}">
          <p14:sldIdLst>
            <p14:sldId id="2561"/>
          </p14:sldIdLst>
        </p14:section>
        <p14:section name="Introduction" id="{F1A2C03A-01EE-4FB3-B2BF-59AF4A9DB8C7}">
          <p14:sldIdLst>
            <p14:sldId id="2562"/>
            <p14:sldId id="2565"/>
          </p14:sldIdLst>
        </p14:section>
        <p14:section name="Key Terms and Regulations" id="{24733224-AE60-461C-96D1-949B99098619}">
          <p14:sldIdLst>
            <p14:sldId id="2575"/>
            <p14:sldId id="2574"/>
            <p14:sldId id="2576"/>
            <p14:sldId id="2567"/>
            <p14:sldId id="2579"/>
            <p14:sldId id="2580"/>
            <p14:sldId id="2581"/>
            <p14:sldId id="2582"/>
            <p14:sldId id="2583"/>
            <p14:sldId id="2577"/>
            <p14:sldId id="2584"/>
          </p14:sldIdLst>
        </p14:section>
        <p14:section name="Resources" id="{C62F1CD3-0043-4759-B32D-F220842791F3}">
          <p14:sldIdLst>
            <p14:sldId id="2570"/>
            <p14:sldId id="2571"/>
            <p14:sldId id="2585"/>
            <p14:sldId id="2586"/>
            <p14:sldId id="2587"/>
            <p14:sldId id="2588"/>
            <p14:sldId id="2589"/>
          </p14:sldIdLst>
        </p14:section>
        <p14:section name="Best Practices" id="{CF86361B-ED1E-45CC-B7BF-40714745E2F9}">
          <p14:sldIdLst>
            <p14:sldId id="2573"/>
            <p14:sldId id="2590"/>
          </p14:sldIdLst>
        </p14:section>
        <p14:section name="Examples of Disclosures" id="{DDF78693-591F-4E59-8CC5-BEB3595BB0FA}">
          <p14:sldIdLst>
            <p14:sldId id="2568"/>
          </p14:sldIdLst>
        </p14:section>
        <p14:section name="Takeaways" id="{198FCDDC-3EB6-4E4C-8BB1-97871F9011D7}">
          <p14:sldIdLst>
            <p14:sldId id="25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89969" autoAdjust="0"/>
  </p:normalViewPr>
  <p:slideViewPr>
    <p:cSldViewPr>
      <p:cViewPr varScale="1">
        <p:scale>
          <a:sx n="99" d="100"/>
          <a:sy n="99" d="100"/>
        </p:scale>
        <p:origin x="858" y="9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06AAC-CD55-4AD0-ABCD-0940FC2D24C4}" type="datetimeFigureOut">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2F1F1-44AB-4DCC-84D2-C071695B618B}" type="slidenum">
              <a:t>‹#›</a:t>
            </a:fld>
            <a:endParaRPr lang="en-US"/>
          </a:p>
        </p:txBody>
      </p:sp>
    </p:spTree>
    <p:extLst>
      <p:ext uri="{BB962C8B-B14F-4D97-AF65-F5344CB8AC3E}">
        <p14:creationId xmlns:p14="http://schemas.microsoft.com/office/powerpoint/2010/main" val="571822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AI-generated content may be incorrect.
---
</a:t>
            </a:r>
          </a:p>
        </p:txBody>
      </p:sp>
      <p:sp>
        <p:nvSpPr>
          <p:cNvPr id="4" name="Slide Number Placeholder 3"/>
          <p:cNvSpPr>
            <a:spLocks noGrp="1"/>
          </p:cNvSpPr>
          <p:nvPr>
            <p:ph type="sldNum" sz="quarter" idx="5"/>
          </p:nvPr>
        </p:nvSpPr>
        <p:spPr/>
        <p:txBody>
          <a:bodyPr/>
          <a:lstStyle/>
          <a:p>
            <a:fld id="{DCC1F7DF-5141-4E30-83C7-C1F5B22B9624}" type="slidenum">
              <a:t>1</a:t>
            </a:fld>
            <a:endParaRPr lang="en-US"/>
          </a:p>
        </p:txBody>
      </p:sp>
    </p:spTree>
    <p:extLst>
      <p:ext uri="{BB962C8B-B14F-4D97-AF65-F5344CB8AC3E}">
        <p14:creationId xmlns:p14="http://schemas.microsoft.com/office/powerpoint/2010/main" val="397441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Support Tools and Guides</a:t>
            </a:r>
          </a:p>
        </p:txBody>
      </p:sp>
      <p:sp>
        <p:nvSpPr>
          <p:cNvPr id="4" name="Slide Number Placeholder 3"/>
          <p:cNvSpPr>
            <a:spLocks noGrp="1"/>
          </p:cNvSpPr>
          <p:nvPr>
            <p:ph type="sldNum" sz="quarter" idx="5"/>
          </p:nvPr>
        </p:nvSpPr>
        <p:spPr/>
        <p:txBody>
          <a:bodyPr/>
          <a:lstStyle/>
          <a:p>
            <a:fld id="{DCC1F7DF-5141-4E30-83C7-C1F5B22B9624}" type="slidenum">
              <a:t>15</a:t>
            </a:fld>
            <a:endParaRPr lang="en-US"/>
          </a:p>
        </p:txBody>
      </p:sp>
    </p:spTree>
    <p:extLst>
      <p:ext uri="{BB962C8B-B14F-4D97-AF65-F5344CB8AC3E}">
        <p14:creationId xmlns:p14="http://schemas.microsoft.com/office/powerpoint/2010/main" val="77151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variety of resources are available to support higher education compliance efforts. The U.S. Department of Education provides official guidance and lists of state licensing boards. NC-SARA offers tools for understanding interstate authorization requirements. WCET and the State Authorization Network (SAN) publish articles and webinars on emerging compliance issues. The NASASPS Best Practices Guide outlines effective strategies for licensure disclosures. These resources help institutions stay informed about regulatory changes, develop internal policies, and train staff on compliance responsibilities. Leveraging these tools is essential for maintaining transparency and avoiding penalties.</a:t>
            </a:r>
          </a:p>
        </p:txBody>
      </p:sp>
      <p:sp>
        <p:nvSpPr>
          <p:cNvPr id="4" name="Slide Number Placeholder 3"/>
          <p:cNvSpPr>
            <a:spLocks noGrp="1"/>
          </p:cNvSpPr>
          <p:nvPr>
            <p:ph type="sldNum" sz="quarter" idx="5"/>
          </p:nvPr>
        </p:nvSpPr>
        <p:spPr/>
        <p:txBody>
          <a:bodyPr/>
          <a:lstStyle/>
          <a:p>
            <a:fld id="{DCC1F7DF-5141-4E30-83C7-C1F5B22B9624}" type="slidenum">
              <a:t>16</a:t>
            </a:fld>
            <a:endParaRPr lang="en-US"/>
          </a:p>
        </p:txBody>
      </p:sp>
    </p:spTree>
    <p:extLst>
      <p:ext uri="{BB962C8B-B14F-4D97-AF65-F5344CB8AC3E}">
        <p14:creationId xmlns:p14="http://schemas.microsoft.com/office/powerpoint/2010/main" val="160687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latin typeface="Poppins" panose="00000500000000000000" pitchFamily="2" charset="0"/>
                <a:ea typeface="Aptos" panose="020B0004020202020204" pitchFamily="34" charset="0"/>
                <a:cs typeface="Poppins" panose="00000500000000000000" pitchFamily="2" charset="0"/>
              </a:rPr>
              <a:t>On the resulting page, scroll to the bottom of the page to “Latest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panose="00000500000000000000" pitchFamily="2" charset="0"/>
                <a:cs typeface="Poppins" panose="00000500000000000000" pitchFamily="2" charset="0"/>
              </a:rPr>
              <a:t>Note: Some resources are only available to SAN members</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00" dirty="0">
              <a:latin typeface="Poppins" panose="00000500000000000000" pitchFamily="2" charset="0"/>
              <a:ea typeface="Aptos" panose="020B0004020202020204" pitchFamily="34" charset="0"/>
              <a:cs typeface="Poppins"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9B42F1F1-44AB-4DCC-84D2-C071695B618B}" type="slidenum">
              <a:rPr lang="en-US" smtClean="0"/>
              <a:t>21</a:t>
            </a:fld>
            <a:endParaRPr lang="en-US"/>
          </a:p>
        </p:txBody>
      </p:sp>
    </p:spTree>
    <p:extLst>
      <p:ext uri="{BB962C8B-B14F-4D97-AF65-F5344CB8AC3E}">
        <p14:creationId xmlns:p14="http://schemas.microsoft.com/office/powerpoint/2010/main" val="3315624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further assistance with compliance matters, institutions should designate a primary contact person responsible for regulatory adherence. This individual should be knowledgeable about federal and state requirements, coordinate with academic and administrative departments, and serve as a liaison with external agencies. Contact details should include the compliance officer’s name, email address, and phone number. Providing clear and accessible contact information ensures that students and staff can reach out with questions or concerns, fostering a culture of accountability and support within the institution.</a:t>
            </a:r>
          </a:p>
        </p:txBody>
      </p:sp>
      <p:sp>
        <p:nvSpPr>
          <p:cNvPr id="4" name="Slide Number Placeholder 3"/>
          <p:cNvSpPr>
            <a:spLocks noGrp="1"/>
          </p:cNvSpPr>
          <p:nvPr>
            <p:ph type="sldNum" sz="quarter" idx="5"/>
          </p:nvPr>
        </p:nvSpPr>
        <p:spPr/>
        <p:txBody>
          <a:bodyPr/>
          <a:lstStyle/>
          <a:p>
            <a:fld id="{DCC1F7DF-5141-4E30-83C7-C1F5B22B9624}" type="slidenum">
              <a:t>22</a:t>
            </a:fld>
            <a:endParaRPr lang="en-US"/>
          </a:p>
        </p:txBody>
      </p:sp>
    </p:spTree>
    <p:extLst>
      <p:ext uri="{BB962C8B-B14F-4D97-AF65-F5344CB8AC3E}">
        <p14:creationId xmlns:p14="http://schemas.microsoft.com/office/powerpoint/2010/main" val="207776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Faulkner University – Breanna </a:t>
            </a:r>
          </a:p>
        </p:txBody>
      </p:sp>
      <p:sp>
        <p:nvSpPr>
          <p:cNvPr id="4" name="Slide Number Placeholder 3"/>
          <p:cNvSpPr>
            <a:spLocks noGrp="1"/>
          </p:cNvSpPr>
          <p:nvPr>
            <p:ph type="sldNum" sz="quarter" idx="5"/>
          </p:nvPr>
        </p:nvSpPr>
        <p:spPr/>
        <p:txBody>
          <a:bodyPr/>
          <a:lstStyle/>
          <a:p>
            <a:fld id="{DCC1F7DF-5141-4E30-83C7-C1F5B22B9624}" type="slidenum">
              <a:t>24</a:t>
            </a:fld>
            <a:endParaRPr lang="en-US"/>
          </a:p>
        </p:txBody>
      </p:sp>
    </p:spTree>
    <p:extLst>
      <p:ext uri="{BB962C8B-B14F-4D97-AF65-F5344CB8AC3E}">
        <p14:creationId xmlns:p14="http://schemas.microsoft.com/office/powerpoint/2010/main" val="194466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Case studies from institutions such as Jefferson State Community College, Auburn University, and Faulkner University provide valuable insights into effective compliance practices. These examples showcase how institutions implement public and direct disclosures, align academic programs with licensure requirements, and communicate with students about regulatory obligations. By examining these real-world applications, institutions can learn strategies for improving their own compliance processes. Each case highlights the importance of collaboration between academic departments, compliance officers, and IT systems to ensure accurate and timely disclosures.</a:t>
            </a:r>
          </a:p>
        </p:txBody>
      </p:sp>
      <p:sp>
        <p:nvSpPr>
          <p:cNvPr id="4" name="Slide Number Placeholder 3"/>
          <p:cNvSpPr>
            <a:spLocks noGrp="1"/>
          </p:cNvSpPr>
          <p:nvPr>
            <p:ph type="sldNum" sz="quarter" idx="5"/>
          </p:nvPr>
        </p:nvSpPr>
        <p:spPr/>
        <p:txBody>
          <a:bodyPr/>
          <a:lstStyle/>
          <a:p>
            <a:fld id="{DCC1F7DF-5141-4E30-83C7-C1F5B22B9624}" type="slidenum">
              <a:t>25</a:t>
            </a:fld>
            <a:endParaRPr lang="en-US"/>
          </a:p>
        </p:txBody>
      </p:sp>
    </p:spTree>
    <p:extLst>
      <p:ext uri="{BB962C8B-B14F-4D97-AF65-F5344CB8AC3E}">
        <p14:creationId xmlns:p14="http://schemas.microsoft.com/office/powerpoint/2010/main" val="152306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myself and Breanna.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Ron Leonard and I presented on professional licensure disclosures at the Instructional Officers Association Conference this past May, and this presentation will be similar. This presentation provides an overview of professional licensure requirements in higher education, focusing on federal and state regulations, disclosure requitements, and institutional responsibilities. The goal is to help you understand professional licensure disclosure requirements and implement best practices. </a:t>
            </a:r>
            <a:endParaRPr lang="en-US" dirty="0"/>
          </a:p>
        </p:txBody>
      </p:sp>
      <p:sp>
        <p:nvSpPr>
          <p:cNvPr id="4" name="Slide Number Placeholder 3"/>
          <p:cNvSpPr>
            <a:spLocks noGrp="1"/>
          </p:cNvSpPr>
          <p:nvPr>
            <p:ph type="sldNum" sz="quarter" idx="5"/>
          </p:nvPr>
        </p:nvSpPr>
        <p:spPr/>
        <p:txBody>
          <a:bodyPr/>
          <a:lstStyle/>
          <a:p>
            <a:fld id="{DCC1F7DF-5141-4E30-83C7-C1F5B22B9624}" type="slidenum">
              <a:t>2</a:t>
            </a:fld>
            <a:endParaRPr lang="en-US"/>
          </a:p>
        </p:txBody>
      </p:sp>
    </p:spTree>
    <p:extLst>
      <p:ext uri="{BB962C8B-B14F-4D97-AF65-F5344CB8AC3E}">
        <p14:creationId xmlns:p14="http://schemas.microsoft.com/office/powerpoint/2010/main" val="155310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agenda includes defining key terms such as licensure and certification, reviewing federal and state regulations that govern educational programs, including Title IV requirements and SARA policies, providing examples of how institutions are meeting disclosure requirements. We will provide a list of resources and tools that institutions can use to stay informed and compliant. </a:t>
            </a:r>
          </a:p>
        </p:txBody>
      </p:sp>
      <p:sp>
        <p:nvSpPr>
          <p:cNvPr id="4" name="Slide Number Placeholder 3"/>
          <p:cNvSpPr>
            <a:spLocks noGrp="1"/>
          </p:cNvSpPr>
          <p:nvPr>
            <p:ph type="sldNum" sz="quarter" idx="5"/>
          </p:nvPr>
        </p:nvSpPr>
        <p:spPr/>
        <p:txBody>
          <a:bodyPr/>
          <a:lstStyle/>
          <a:p>
            <a:fld id="{DCC1F7DF-5141-4E30-83C7-C1F5B22B9624}" type="slidenum">
              <a:t>3</a:t>
            </a:fld>
            <a:endParaRPr lang="en-US"/>
          </a:p>
        </p:txBody>
      </p:sp>
    </p:spTree>
    <p:extLst>
      <p:ext uri="{BB962C8B-B14F-4D97-AF65-F5344CB8AC3E}">
        <p14:creationId xmlns:p14="http://schemas.microsoft.com/office/powerpoint/2010/main" val="262634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4E7A8-6C52-53D9-4E77-7F5211A15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6EA1E-ADF2-8BD2-9112-AC72EE1A0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E7E0A-9545-1225-2586-A77CF4B844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09514B0-5CEF-96DA-1B17-B936BC3EF85B}"/>
              </a:ext>
            </a:extLst>
          </p:cNvPr>
          <p:cNvSpPr>
            <a:spLocks noGrp="1"/>
          </p:cNvSpPr>
          <p:nvPr>
            <p:ph type="sldNum" sz="quarter" idx="5"/>
          </p:nvPr>
        </p:nvSpPr>
        <p:spPr/>
        <p:txBody>
          <a:bodyPr/>
          <a:lstStyle/>
          <a:p>
            <a:fld id="{DCC1F7DF-5141-4E30-83C7-C1F5B22B9624}" type="slidenum">
              <a:t>4</a:t>
            </a:fld>
            <a:endParaRPr lang="en-US"/>
          </a:p>
        </p:txBody>
      </p:sp>
    </p:spTree>
    <p:extLst>
      <p:ext uri="{BB962C8B-B14F-4D97-AF65-F5344CB8AC3E}">
        <p14:creationId xmlns:p14="http://schemas.microsoft.com/office/powerpoint/2010/main" val="275019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90805-D1BA-F558-627F-791D80D44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745F2-E1BD-ADAC-B278-01EA95071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1AFCE-BA38-CC6B-64CF-5053094CBC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1C680-FF3E-07B9-BB19-4689D1B2C3E4}"/>
              </a:ext>
            </a:extLst>
          </p:cNvPr>
          <p:cNvSpPr>
            <a:spLocks noGrp="1"/>
          </p:cNvSpPr>
          <p:nvPr>
            <p:ph type="sldNum" sz="quarter" idx="5"/>
          </p:nvPr>
        </p:nvSpPr>
        <p:spPr/>
        <p:txBody>
          <a:bodyPr/>
          <a:lstStyle/>
          <a:p>
            <a:fld id="{DCC1F7DF-5141-4E30-83C7-C1F5B22B9624}" type="slidenum">
              <a:t>5</a:t>
            </a:fld>
            <a:endParaRPr lang="en-US"/>
          </a:p>
        </p:txBody>
      </p:sp>
    </p:spTree>
    <p:extLst>
      <p:ext uri="{BB962C8B-B14F-4D97-AF65-F5344CB8AC3E}">
        <p14:creationId xmlns:p14="http://schemas.microsoft.com/office/powerpoint/2010/main" val="401745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36C8-BB25-CA40-48A4-B2DDB66F5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C8F25-DDD5-E498-BDFB-A10717738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5ECF0-4B20-AF2A-D2B9-84F54F1195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23325A"/>
                </a:solidFill>
                <a:latin typeface="Poppins"/>
                <a:cs typeface="Poppins"/>
              </a:rPr>
              <a:t>Final Approval of Repeal and New Rule §300-2-1-.01 within Administrative Procedures for Academic Program Review. </a:t>
            </a:r>
            <a:r>
              <a:rPr lang="en-US" sz="1200" b="0" i="0" u="none" strike="noStrike" baseline="0" dirty="0">
                <a:solidFill>
                  <a:srgbClr val="000000"/>
                </a:solidFill>
                <a:latin typeface="Arial" panose="020B0604020202020204" pitchFamily="34" charset="0"/>
              </a:rPr>
              <a:t>The proposed new rule was given preliminary approval by the Commission at its meeting on March 14, 2025, and </a:t>
            </a:r>
            <a:r>
              <a:rPr lang="en-US" sz="1000" i="0" dirty="0">
                <a:solidFill>
                  <a:srgbClr val="23325A"/>
                </a:solidFill>
                <a:latin typeface="Poppins"/>
                <a:cs typeface="Poppins"/>
              </a:rPr>
              <a:t>final approval at the June 13, 2025 Commission meeting. </a:t>
            </a:r>
            <a:r>
              <a:rPr lang="en-US" sz="1200" b="0" i="0" kern="1200" dirty="0">
                <a:solidFill>
                  <a:schemeClr val="tx1"/>
                </a:solidFill>
                <a:effectLst/>
                <a:latin typeface="+mn-lt"/>
                <a:ea typeface="+mn-ea"/>
                <a:cs typeface="+mn-cs"/>
              </a:rPr>
              <a:t>Published June 30, 2025; effective August 14, 2025. Dr. McGill was the author. </a:t>
            </a:r>
            <a:endParaRPr lang="en-US" dirty="0"/>
          </a:p>
        </p:txBody>
      </p:sp>
      <p:sp>
        <p:nvSpPr>
          <p:cNvPr id="4" name="Slide Number Placeholder 3">
            <a:extLst>
              <a:ext uri="{FF2B5EF4-FFF2-40B4-BE49-F238E27FC236}">
                <a16:creationId xmlns:a16="http://schemas.microsoft.com/office/drawing/2014/main" id="{BB6EF874-A557-73CA-F0BE-B1D24FC0AA36}"/>
              </a:ext>
            </a:extLst>
          </p:cNvPr>
          <p:cNvSpPr>
            <a:spLocks noGrp="1"/>
          </p:cNvSpPr>
          <p:nvPr>
            <p:ph type="sldNum" sz="quarter" idx="5"/>
          </p:nvPr>
        </p:nvSpPr>
        <p:spPr/>
        <p:txBody>
          <a:bodyPr/>
          <a:lstStyle/>
          <a:p>
            <a:fld id="{DCC1F7DF-5141-4E30-83C7-C1F5B22B9624}" type="slidenum">
              <a:t>6</a:t>
            </a:fld>
            <a:endParaRPr lang="en-US"/>
          </a:p>
        </p:txBody>
      </p:sp>
    </p:spTree>
    <p:extLst>
      <p:ext uri="{BB962C8B-B14F-4D97-AF65-F5344CB8AC3E}">
        <p14:creationId xmlns:p14="http://schemas.microsoft.com/office/powerpoint/2010/main" val="90302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Higher education institutions must navigate a complex landscape of federal and state regulations to ensure compliance. Key federal regulations include 34 CFR 668.43(a)(5)(v) and 668.43(c), which mandate disclosures about educational programs leading to professional licensure. Additionally, 34 CFR 668.14(b)(32) outlines certification procedures as part of the Program Participation Agreement (PPA). State-level regulations, such as the Alabama Board of Nursing Rule 610-X-3-.08, impose specific requirements for distance education programs. The State Authorization Reciprocity Agreements (SARA) provide a framework for interstate distance education, but do not override state licensure requirements. Understanding and adhering to these regulations is critical for institutional integrity and student protection.</a:t>
            </a:r>
          </a:p>
        </p:txBody>
      </p:sp>
      <p:sp>
        <p:nvSpPr>
          <p:cNvPr id="4" name="Slide Number Placeholder 3"/>
          <p:cNvSpPr>
            <a:spLocks noGrp="1"/>
          </p:cNvSpPr>
          <p:nvPr>
            <p:ph type="sldNum" sz="quarter" idx="5"/>
          </p:nvPr>
        </p:nvSpPr>
        <p:spPr/>
        <p:txBody>
          <a:bodyPr/>
          <a:lstStyle/>
          <a:p>
            <a:fld id="{DCC1F7DF-5141-4E30-83C7-C1F5B22B9624}" type="slidenum">
              <a:t>7</a:t>
            </a:fld>
            <a:endParaRPr lang="en-US"/>
          </a:p>
        </p:txBody>
      </p:sp>
    </p:spTree>
    <p:extLst>
      <p:ext uri="{BB962C8B-B14F-4D97-AF65-F5344CB8AC3E}">
        <p14:creationId xmlns:p14="http://schemas.microsoft.com/office/powerpoint/2010/main" val="210899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ADD83-232D-59CB-6654-5AC4728E2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54CB0-7C5B-2D84-AC47-790BC6F55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449C68-0D80-3C92-2C80-914EC3AC30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0BCCDB-1D18-139C-69C3-F6EC0DC70C83}"/>
              </a:ext>
            </a:extLst>
          </p:cNvPr>
          <p:cNvSpPr>
            <a:spLocks noGrp="1"/>
          </p:cNvSpPr>
          <p:nvPr>
            <p:ph type="sldNum" sz="quarter" idx="5"/>
          </p:nvPr>
        </p:nvSpPr>
        <p:spPr/>
        <p:txBody>
          <a:bodyPr/>
          <a:lstStyle/>
          <a:p>
            <a:fld id="{9B42F1F1-44AB-4DCC-84D2-C071695B618B}" type="slidenum">
              <a:rPr lang="en-US" smtClean="0"/>
              <a:t>8</a:t>
            </a:fld>
            <a:endParaRPr lang="en-US"/>
          </a:p>
        </p:txBody>
      </p:sp>
    </p:spTree>
    <p:extLst>
      <p:ext uri="{BB962C8B-B14F-4D97-AF65-F5344CB8AC3E}">
        <p14:creationId xmlns:p14="http://schemas.microsoft.com/office/powerpoint/2010/main" val="356037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new rule is not retroactive as it applies to students enrolled on or after July 1, 2024. This is important as it means that there are no new barriers for the student currently enrolled to continue their program.</a:t>
            </a:r>
          </a:p>
          <a:p>
            <a:r>
              <a:rPr lang="en-US" dirty="0"/>
              <a:t>The rule is narrowly focused on a very specific point in time – “the time of initial enrollment.” The institution’s obligation to satisfy state educational requirements is tied to the time of initial enrollment.</a:t>
            </a:r>
          </a:p>
          <a:p>
            <a:r>
              <a:rPr lang="en-US" dirty="0"/>
              <a:t>The responsibility of the institution to know the location at the time of initial enrollment should correspond to the structure of the institution’s process for determination of location as has been required by 34 CFR 600.9 (c)(2) since July 1, 2020.</a:t>
            </a:r>
          </a:p>
          <a:p>
            <a:r>
              <a:rPr lang="en-US" dirty="0"/>
              <a:t>In the preamble of the final rules, the Department indicated that they recognize that laws change, and students move. Therefore, although the institution satisfied state educational requirements at the time of initial enrollment, if there is a change of law or change of location, the institution may continue to serve the student. The institution must provide the required notifications as indicated below.</a:t>
            </a:r>
          </a:p>
          <a:p>
            <a:r>
              <a:rPr lang="en-US" dirty="0"/>
              <a:t>The attestation option provided in the regulation directs that a student may be served even if the institution cannot satisfy state educational requirements where they are located IF the student attests that they intend to seek employment in another state and the institution can satisfy state educational requirements in that state. PROCEED WITH CAUTION!</a:t>
            </a:r>
          </a:p>
        </p:txBody>
      </p:sp>
      <p:sp>
        <p:nvSpPr>
          <p:cNvPr id="4" name="Slide Number Placeholder 3"/>
          <p:cNvSpPr>
            <a:spLocks noGrp="1"/>
          </p:cNvSpPr>
          <p:nvPr>
            <p:ph type="sldNum" sz="quarter" idx="5"/>
          </p:nvPr>
        </p:nvSpPr>
        <p:spPr/>
        <p:txBody>
          <a:bodyPr/>
          <a:lstStyle/>
          <a:p>
            <a:fld id="{9B42F1F1-44AB-4DCC-84D2-C071695B618B}" type="slidenum">
              <a:rPr lang="en-US" smtClean="0"/>
              <a:t>13</a:t>
            </a:fld>
            <a:endParaRPr lang="en-US"/>
          </a:p>
        </p:txBody>
      </p:sp>
    </p:spTree>
    <p:extLst>
      <p:ext uri="{BB962C8B-B14F-4D97-AF65-F5344CB8AC3E}">
        <p14:creationId xmlns:p14="http://schemas.microsoft.com/office/powerpoint/2010/main" val="288577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1"/>
      </p:bgRef>
    </p:bg>
    <p:spTree>
      <p:nvGrpSpPr>
        <p:cNvPr id="1" name=""/>
        <p:cNvGrpSpPr/>
        <p:nvPr/>
      </p:nvGrpSpPr>
      <p:grpSpPr>
        <a:xfrm>
          <a:off x="0" y="0"/>
          <a:ext cx="0" cy="0"/>
          <a:chOff x="0" y="0"/>
          <a:chExt cx="0" cy="0"/>
        </a:xfrm>
      </p:grpSpPr>
      <p:sp useBgFill="1">
        <p:nvSpPr>
          <p:cNvPr id="15" name="Oval 14">
            <a:extLst>
              <a:ext uri="{FF2B5EF4-FFF2-40B4-BE49-F238E27FC236}">
                <a16:creationId xmlns:a16="http://schemas.microsoft.com/office/drawing/2014/main" id="{D9699E7E-EA95-258E-EE85-5B6712A5D963}"/>
              </a:ext>
              <a:ext uri="{C183D7F6-B498-43B3-948B-1728B52AA6E4}">
                <adec:decorative xmlns:adec="http://schemas.microsoft.com/office/drawing/2017/decorative" val="1"/>
              </a:ext>
            </a:extLst>
          </p:cNvPr>
          <p:cNvSpPr/>
          <p:nvPr/>
        </p:nvSpPr>
        <p:spPr>
          <a:xfrm>
            <a:off x="695096" y="1082040"/>
            <a:ext cx="4692243" cy="46922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88136" y="2212848"/>
            <a:ext cx="3941064" cy="1426464"/>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527048" y="4251960"/>
            <a:ext cx="3044952" cy="877824"/>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Picture Placeholder 12">
            <a:extLst>
              <a:ext uri="{FF2B5EF4-FFF2-40B4-BE49-F238E27FC236}">
                <a16:creationId xmlns:a16="http://schemas.microsoft.com/office/drawing/2014/main" id="{360E5C64-41A3-7E7F-EE42-A3FC02532B17}"/>
              </a:ext>
            </a:extLst>
          </p:cNvPr>
          <p:cNvSpPr>
            <a:spLocks noGrp="1"/>
          </p:cNvSpPr>
          <p:nvPr>
            <p:ph type="pic" sz="quarter" idx="13" hasCustomPrompt="1"/>
          </p:nvPr>
        </p:nvSpPr>
        <p:spPr>
          <a:xfrm>
            <a:off x="0" y="0"/>
            <a:ext cx="12192000" cy="6858000"/>
          </a:xfrm>
          <a:custGeom>
            <a:avLst/>
            <a:gdLst>
              <a:gd name="connsiteX0" fmla="*/ 3048000 w 12192000"/>
              <a:gd name="connsiteY0" fmla="*/ 1114197 h 6858000"/>
              <a:gd name="connsiteX1" fmla="*/ 733197 w 12192000"/>
              <a:gd name="connsiteY1" fmla="*/ 3429000 h 6858000"/>
              <a:gd name="connsiteX2" fmla="*/ 3048000 w 12192000"/>
              <a:gd name="connsiteY2" fmla="*/ 5743803 h 6858000"/>
              <a:gd name="connsiteX3" fmla="*/ 5362803 w 12192000"/>
              <a:gd name="connsiteY3" fmla="*/ 3429000 h 6858000"/>
              <a:gd name="connsiteX4" fmla="*/ 3048000 w 12192000"/>
              <a:gd name="connsiteY4" fmla="*/ 1114197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3048000" y="1114197"/>
                </a:moveTo>
                <a:cubicBezTo>
                  <a:pt x="1769570" y="1114197"/>
                  <a:pt x="733197" y="2150570"/>
                  <a:pt x="733197" y="3429000"/>
                </a:cubicBezTo>
                <a:cubicBezTo>
                  <a:pt x="733197" y="4707430"/>
                  <a:pt x="1769570" y="5743803"/>
                  <a:pt x="3048000" y="5743803"/>
                </a:cubicBezTo>
                <a:cubicBezTo>
                  <a:pt x="4326430" y="5743803"/>
                  <a:pt x="5362803" y="4707430"/>
                  <a:pt x="5362803" y="3429000"/>
                </a:cubicBezTo>
                <a:cubicBezTo>
                  <a:pt x="5362803" y="2150570"/>
                  <a:pt x="4326430" y="1114197"/>
                  <a:pt x="3048000" y="1114197"/>
                </a:cubicBezTo>
                <a:close/>
                <a:moveTo>
                  <a:pt x="0" y="0"/>
                </a:moveTo>
                <a:lnTo>
                  <a:pt x="12192000" y="0"/>
                </a:lnTo>
                <a:lnTo>
                  <a:pt x="12192000"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C57A2E3A-6DE5-8378-A089-49E8A2E29D17}"/>
              </a:ext>
              <a:ext uri="{C183D7F6-B498-43B3-948B-1728B52AA6E4}">
                <adec:decorative xmlns:adec="http://schemas.microsoft.com/office/drawing/2017/decorative" val="1"/>
              </a:ext>
            </a:extLst>
          </p:cNvPr>
          <p:cNvCxnSpPr>
            <a:cxnSpLocks/>
          </p:cNvCxnSpPr>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09FA0CB7-81FD-E5AB-555F-E1C775A249E1}"/>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214A870A-A927-4B80-CF98-DCEAE185B2E6}"/>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7" name="Date Placeholder 6">
            <a:extLst>
              <a:ext uri="{FF2B5EF4-FFF2-40B4-BE49-F238E27FC236}">
                <a16:creationId xmlns:a16="http://schemas.microsoft.com/office/drawing/2014/main" id="{1C479C96-7BEB-F059-03DB-852A6D2778BB}"/>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13F6E6D0-87B4-4C3B-B3F0-66F0B5E50C89}" type="datetime4">
              <a:rPr lang="en-US" smtClean="0"/>
              <a:t>November 6, 2025</a:t>
            </a:fld>
            <a:endParaRPr lang="en-US"/>
          </a:p>
        </p:txBody>
      </p:sp>
    </p:spTree>
    <p:extLst>
      <p:ext uri="{BB962C8B-B14F-4D97-AF65-F5344CB8AC3E}">
        <p14:creationId xmlns:p14="http://schemas.microsoft.com/office/powerpoint/2010/main" val="4073361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8FE325-7EF4-2BC1-CC28-C3956EA44D90}"/>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64DC731D-DB3B-8EE9-1728-DB36948ABFE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 name="Straight Connector 2">
            <a:extLst>
              <a:ext uri="{FF2B5EF4-FFF2-40B4-BE49-F238E27FC236}">
                <a16:creationId xmlns:a16="http://schemas.microsoft.com/office/drawing/2014/main" id="{DD080AD5-EDF0-8614-3A6E-738026A999B2}"/>
              </a:ext>
              <a:ext uri="{C183D7F6-B498-43B3-948B-1728B52AA6E4}">
                <adec:decorative xmlns:adec="http://schemas.microsoft.com/office/drawing/2017/decorative" val="1"/>
              </a:ext>
            </a:extLst>
          </p:cNvPr>
          <p:cNvCxnSpPr>
            <a:cxnSpLocks/>
          </p:cNvCxnSpPr>
          <p:nvPr/>
        </p:nvCxnSpPr>
        <p:spPr>
          <a:xfrm>
            <a:off x="1099874" y="61722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992091" y="2514602"/>
            <a:ext cx="6812280" cy="3194302"/>
          </a:xfrm>
          <a:prstGeom prst="rect">
            <a:avLst/>
          </a:prstGeom>
        </p:spPr>
        <p:txBody>
          <a:bodyPr vert="horz" lIns="91440" tIns="45720" rIns="91440" bIns="45720" rtlCol="0" anchor="b">
            <a:normAutofit/>
          </a:bodyPr>
          <a:lstStyle>
            <a:lvl1pPr>
              <a:defRPr lang="en-US" sz="4400" dirty="0">
                <a:solidFill>
                  <a:schemeClr val="tx1"/>
                </a:solidFill>
              </a:defRPr>
            </a:lvl1pPr>
          </a:lstStyle>
          <a:p>
            <a:pPr lvl="0">
              <a:lnSpc>
                <a:spcPct val="120000"/>
              </a:lnSpc>
            </a:pPr>
            <a:r>
              <a:rPr lang="en-US"/>
              <a:t>Click to edit Master title style</a:t>
            </a:r>
            <a:endParaRPr lang="en-US" dirty="0"/>
          </a:p>
        </p:txBody>
      </p:sp>
      <p:sp>
        <p:nvSpPr>
          <p:cNvPr id="11" name="Footer Placeholder 10">
            <a:extLst>
              <a:ext uri="{FF2B5EF4-FFF2-40B4-BE49-F238E27FC236}">
                <a16:creationId xmlns:a16="http://schemas.microsoft.com/office/drawing/2014/main" id="{3963C56F-1F77-4203-D488-3829DB3A81DC}"/>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tx1"/>
                </a:solidFill>
              </a:defRPr>
            </a:lvl1pPr>
          </a:lstStyle>
          <a:p>
            <a:r>
              <a:rPr lang="en-US"/>
              <a:t>Sample Footer Text</a:t>
            </a:r>
          </a:p>
        </p:txBody>
      </p:sp>
      <p:sp>
        <p:nvSpPr>
          <p:cNvPr id="12" name="Slide Number Placeholder 11">
            <a:extLst>
              <a:ext uri="{FF2B5EF4-FFF2-40B4-BE49-F238E27FC236}">
                <a16:creationId xmlns:a16="http://schemas.microsoft.com/office/drawing/2014/main" id="{58E9AB81-9E4D-493C-6966-CE7F84541967}"/>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tx1"/>
                </a:solidFill>
              </a:defRPr>
            </a:lvl1pPr>
          </a:lstStyle>
          <a:p>
            <a:fld id="{CC057153-B650-4DEB-B370-79DDCFDCE934}" type="slidenum">
              <a:rPr lang="en-US" smtClean="0"/>
              <a:pPr/>
              <a:t>‹#›</a:t>
            </a:fld>
            <a:endParaRPr lang="en-US"/>
          </a:p>
        </p:txBody>
      </p:sp>
      <p:sp>
        <p:nvSpPr>
          <p:cNvPr id="10" name="Date Placeholder 9">
            <a:extLst>
              <a:ext uri="{FF2B5EF4-FFF2-40B4-BE49-F238E27FC236}">
                <a16:creationId xmlns:a16="http://schemas.microsoft.com/office/drawing/2014/main" id="{CCB33265-7891-EEAC-2A77-0EF54FFEF807}"/>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tx1"/>
                </a:solidFill>
              </a:defRPr>
            </a:lvl1pPr>
          </a:lstStyle>
          <a:p>
            <a:fld id="{DD4C18C5-23B1-43CA-8D0C-0D76624D967E}" type="datetime4">
              <a:rPr lang="en-US" smtClean="0"/>
              <a:t>November 6, 2025</a:t>
            </a:fld>
            <a:endParaRPr lang="en-US"/>
          </a:p>
        </p:txBody>
      </p:sp>
    </p:spTree>
    <p:extLst>
      <p:ext uri="{BB962C8B-B14F-4D97-AF65-F5344CB8AC3E}">
        <p14:creationId xmlns:p14="http://schemas.microsoft.com/office/powerpoint/2010/main" val="40137056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A713FDA-ABFC-FBE4-9C4A-3A90A222245B}"/>
              </a:ext>
              <a:ext uri="{C183D7F6-B498-43B3-948B-1728B52AA6E4}">
                <adec:decorative xmlns:adec="http://schemas.microsoft.com/office/drawing/2017/decorative" val="1"/>
              </a:ext>
            </a:extLst>
          </p:cNvPr>
          <p:cNvSpPr/>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244803" y="1987906"/>
            <a:ext cx="3606394" cy="2882188"/>
          </a:xfrm>
          <a:prstGeom prst="rect">
            <a:avLst/>
          </a:prstGeom>
        </p:spPr>
        <p:txBody>
          <a:bodyPr anchor="ctr">
            <a:normAutofit/>
          </a:bodyPr>
          <a:lstStyle>
            <a:lvl1pPr algn="ctr">
              <a:lnSpc>
                <a:spcPct val="100000"/>
              </a:lnSpc>
              <a:defRPr sz="4400">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66715" y="608991"/>
            <a:ext cx="4943704" cy="5640019"/>
          </a:xfrm>
          <a:prstGeom prst="rect">
            <a:avLst/>
          </a:prstGeom>
        </p:spPr>
        <p:txBody>
          <a:bodyPr vert="horz" lIns="91440" tIns="45720" rIns="91440" bIns="45720" rtlCol="0" anchor="ctr">
            <a:normAutofit/>
          </a:bodyPr>
          <a:lstStyle>
            <a:lvl1pPr marL="342900" indent="-342900">
              <a:buFont typeface="+mj-lt"/>
              <a:buAutoNum type="arabicPeriod"/>
              <a:defRPr lang="en-US" sz="1800" dirty="0"/>
            </a:lvl1pPr>
            <a:lvl2pPr marL="571500" indent="-342900">
              <a:buFont typeface="+mj-lt"/>
              <a:buAutoNum type="arabicPeriod"/>
              <a:defRPr lang="en-US" sz="1600"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2" name="Slide Number Placeholder 11">
            <a:extLst>
              <a:ext uri="{FF2B5EF4-FFF2-40B4-BE49-F238E27FC236}">
                <a16:creationId xmlns:a16="http://schemas.microsoft.com/office/drawing/2014/main" id="{A76D5F1B-44E3-F258-DAEF-5F05DA2DC80D}"/>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0" name="Date Placeholder 9">
            <a:extLst>
              <a:ext uri="{FF2B5EF4-FFF2-40B4-BE49-F238E27FC236}">
                <a16:creationId xmlns:a16="http://schemas.microsoft.com/office/drawing/2014/main" id="{385486D6-8955-5E05-F3AA-A1190FAD74A9}"/>
              </a:ext>
            </a:extLst>
          </p:cNvPr>
          <p:cNvSpPr>
            <a:spLocks noGrp="1"/>
          </p:cNvSpPr>
          <p:nvPr>
            <p:ph type="dt" sz="half" idx="14"/>
          </p:nvPr>
        </p:nvSpPr>
        <p:spPr>
          <a:xfrm rot="5400000">
            <a:off x="10469880" y="4892040"/>
            <a:ext cx="2670048" cy="365760"/>
          </a:xfrm>
          <a:prstGeom prst="rect">
            <a:avLst/>
          </a:prstGeom>
        </p:spPr>
        <p:txBody>
          <a:bodyPr/>
          <a:lstStyle/>
          <a:p>
            <a:fld id="{18F42511-74F8-4B56-AAC6-3C98B1A0BAC5}" type="datetime4">
              <a:rPr lang="en-US" smtClean="0"/>
              <a:t>November 6, 2025</a:t>
            </a:fld>
            <a:endParaRPr lang="en-US"/>
          </a:p>
        </p:txBody>
      </p:sp>
    </p:spTree>
    <p:extLst>
      <p:ext uri="{BB962C8B-B14F-4D97-AF65-F5344CB8AC3E}">
        <p14:creationId xmlns:p14="http://schemas.microsoft.com/office/powerpoint/2010/main" val="323753151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08455-64EF-6D3F-F544-C7CBF0D5756A}"/>
              </a:ext>
              <a:ext uri="{C183D7F6-B498-43B3-948B-1728B52AA6E4}">
                <adec:decorative xmlns:adec="http://schemas.microsoft.com/office/drawing/2017/decorative" val="1"/>
              </a:ext>
            </a:extLst>
          </p:cNvPr>
          <p:cNvSpPr/>
          <p:nvPr/>
        </p:nvSpPr>
        <p:spPr>
          <a:xfrm>
            <a:off x="1" y="0"/>
            <a:ext cx="6093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19302" y="2357324"/>
            <a:ext cx="4396436" cy="2143353"/>
          </a:xfrm>
          <a:prstGeom prst="rect">
            <a:avLst/>
          </a:prstGeom>
        </p:spPr>
        <p:txBody>
          <a:bodyPr anchor="ctr">
            <a:normAutofit/>
          </a:bodyPr>
          <a:lstStyle>
            <a:lvl1pPr algn="ctr">
              <a:lnSpc>
                <a:spcPct val="100000"/>
              </a:lnSpc>
              <a:defRPr sz="6000">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30568" y="608991"/>
            <a:ext cx="4325112" cy="5640019"/>
          </a:xfrm>
          <a:prstGeom prst="rect">
            <a:avLst/>
          </a:prstGeom>
        </p:spPr>
        <p:txBody>
          <a:bodyPr vert="horz" lIns="91440" tIns="45720" rIns="91440" bIns="45720" rtlCol="0" anchor="ctr">
            <a:normAutofit/>
          </a:bodyPr>
          <a:lstStyle>
            <a:lvl1pPr marL="342900" indent="-342900">
              <a:buFont typeface="+mj-lt"/>
              <a:buAutoNum type="arabicPeriod"/>
              <a:defRPr lang="en-US" sz="1800" dirty="0"/>
            </a:lvl1pPr>
            <a:lvl2pPr marL="571500" indent="-342900">
              <a:buFont typeface="+mj-lt"/>
              <a:buAutoNum type="arabicPeriod"/>
              <a:defRPr lang="en-US" sz="1600"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2" name="Slide Number Placeholder 11">
            <a:extLst>
              <a:ext uri="{FF2B5EF4-FFF2-40B4-BE49-F238E27FC236}">
                <a16:creationId xmlns:a16="http://schemas.microsoft.com/office/drawing/2014/main" id="{A76D5F1B-44E3-F258-DAEF-5F05DA2DC80D}"/>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0" name="Date Placeholder 9">
            <a:extLst>
              <a:ext uri="{FF2B5EF4-FFF2-40B4-BE49-F238E27FC236}">
                <a16:creationId xmlns:a16="http://schemas.microsoft.com/office/drawing/2014/main" id="{385486D6-8955-5E05-F3AA-A1190FAD74A9}"/>
              </a:ext>
            </a:extLst>
          </p:cNvPr>
          <p:cNvSpPr>
            <a:spLocks noGrp="1"/>
          </p:cNvSpPr>
          <p:nvPr>
            <p:ph type="dt" sz="half" idx="14"/>
          </p:nvPr>
        </p:nvSpPr>
        <p:spPr>
          <a:xfrm rot="5400000">
            <a:off x="10469880" y="4892040"/>
            <a:ext cx="2670048" cy="365760"/>
          </a:xfrm>
          <a:prstGeom prst="rect">
            <a:avLst/>
          </a:prstGeom>
        </p:spPr>
        <p:txBody>
          <a:bodyPr/>
          <a:lstStyle/>
          <a:p>
            <a:fld id="{D5E83ADB-4704-4C8F-8BDC-62411F5124DF}" type="datetime4">
              <a:rPr lang="en-US" smtClean="0"/>
              <a:t>November 6, 2025</a:t>
            </a:fld>
            <a:endParaRPr lang="en-US"/>
          </a:p>
        </p:txBody>
      </p:sp>
    </p:spTree>
    <p:extLst>
      <p:ext uri="{BB962C8B-B14F-4D97-AF65-F5344CB8AC3E}">
        <p14:creationId xmlns:p14="http://schemas.microsoft.com/office/powerpoint/2010/main" val="182950561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F68DA2-8FD8-6D2D-DD3C-75F7AE70E305}"/>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200467" y="2320290"/>
            <a:ext cx="3691890" cy="2217420"/>
          </a:xfrm>
          <a:prstGeom prst="rect">
            <a:avLst/>
          </a:prstGeom>
        </p:spPr>
        <p:txBody>
          <a:bodyPr anchor="ctr">
            <a:normAutofit/>
          </a:bodyPr>
          <a:lstStyle>
            <a:lvl1pPr algn="ctr">
              <a:lnSpc>
                <a:spcPct val="100000"/>
              </a:lnSpc>
              <a:defRPr sz="4000">
                <a:solidFill>
                  <a:schemeClr val="tx1"/>
                </a:solidFill>
              </a:defRPr>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02FB81A4-D995-C460-96DC-F799CEACAB9A}"/>
              </a:ext>
            </a:extLst>
          </p:cNvPr>
          <p:cNvSpPr>
            <a:spLocks noGrp="1"/>
          </p:cNvSpPr>
          <p:nvPr>
            <p:ph type="pic" sz="quarter" idx="17" hasCustomPrompt="1"/>
          </p:nvPr>
        </p:nvSpPr>
        <p:spPr>
          <a:xfrm>
            <a:off x="0" y="0"/>
            <a:ext cx="6092825" cy="6858000"/>
          </a:xfrm>
          <a:custGeom>
            <a:avLst/>
            <a:gdLst>
              <a:gd name="connsiteX0" fmla="*/ 3046412 w 6092825"/>
              <a:gd name="connsiteY0" fmla="*/ 1298448 h 6858000"/>
              <a:gd name="connsiteX1" fmla="*/ 915860 w 6092825"/>
              <a:gd name="connsiteY1" fmla="*/ 3429000 h 6858000"/>
              <a:gd name="connsiteX2" fmla="*/ 3046412 w 6092825"/>
              <a:gd name="connsiteY2" fmla="*/ 5559552 h 6858000"/>
              <a:gd name="connsiteX3" fmla="*/ 5176964 w 6092825"/>
              <a:gd name="connsiteY3" fmla="*/ 3429000 h 6858000"/>
              <a:gd name="connsiteX4" fmla="*/ 3046412 w 6092825"/>
              <a:gd name="connsiteY4" fmla="*/ 1298448 h 6858000"/>
              <a:gd name="connsiteX5" fmla="*/ 0 w 6092825"/>
              <a:gd name="connsiteY5" fmla="*/ 0 h 6858000"/>
              <a:gd name="connsiteX6" fmla="*/ 6092825 w 6092825"/>
              <a:gd name="connsiteY6" fmla="*/ 0 h 6858000"/>
              <a:gd name="connsiteX7" fmla="*/ 6092825 w 6092825"/>
              <a:gd name="connsiteY7" fmla="*/ 6858000 h 6858000"/>
              <a:gd name="connsiteX8" fmla="*/ 0 w 609282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2825" h="6858000">
                <a:moveTo>
                  <a:pt x="3046412" y="1298448"/>
                </a:moveTo>
                <a:cubicBezTo>
                  <a:pt x="1869741" y="1298448"/>
                  <a:pt x="915860" y="2252329"/>
                  <a:pt x="915860" y="3429000"/>
                </a:cubicBezTo>
                <a:cubicBezTo>
                  <a:pt x="915860" y="4605671"/>
                  <a:pt x="1869741" y="5559552"/>
                  <a:pt x="3046412" y="5559552"/>
                </a:cubicBezTo>
                <a:cubicBezTo>
                  <a:pt x="4223083" y="5559552"/>
                  <a:pt x="5176964" y="4605671"/>
                  <a:pt x="5176964" y="3429000"/>
                </a:cubicBezTo>
                <a:cubicBezTo>
                  <a:pt x="5176964" y="2252329"/>
                  <a:pt x="4223083" y="1298448"/>
                  <a:pt x="3046412" y="1298448"/>
                </a:cubicBezTo>
                <a:close/>
                <a:moveTo>
                  <a:pt x="0" y="0"/>
                </a:moveTo>
                <a:lnTo>
                  <a:pt x="6092825" y="0"/>
                </a:lnTo>
                <a:lnTo>
                  <a:pt x="6092825" y="6858000"/>
                </a:lnTo>
                <a:lnTo>
                  <a:pt x="0" y="6858000"/>
                </a:lnTo>
                <a:close/>
              </a:path>
            </a:pathLst>
          </a:custGeom>
          <a:blipFill>
            <a:blip r:embed="rId2">
              <a:alphaModFix amt="80000"/>
            </a:blip>
            <a:stretch>
              <a:fillRect/>
            </a:stretch>
          </a:blipFill>
        </p:spPr>
        <p:txBody>
          <a:bodyPr wrap="square">
            <a:noAutofit/>
          </a:bodyPr>
          <a:lstStyle>
            <a:lvl1pPr marL="0" indent="0">
              <a:buNone/>
              <a:defRPr>
                <a:solidFill>
                  <a:schemeClr val="bg1"/>
                </a:solidFill>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30568" y="608991"/>
            <a:ext cx="4427524" cy="5640019"/>
          </a:xfrm>
          <a:prstGeom prst="rect">
            <a:avLst/>
          </a:prstGeom>
        </p:spPr>
        <p:txBody>
          <a:bodyPr vert="horz" lIns="91440" tIns="45720" rIns="91440" bIns="45720" rtlCol="0" anchor="ctr">
            <a:normAutofit/>
          </a:bodyPr>
          <a:lstStyle>
            <a:lvl1pPr marL="342900" indent="-342900">
              <a:buFont typeface="+mj-lt"/>
              <a:buAutoNum type="arabicPeriod"/>
              <a:defRPr lang="en-US" sz="1800" dirty="0">
                <a:solidFill>
                  <a:schemeClr val="tx1"/>
                </a:solidFill>
              </a:defRPr>
            </a:lvl1pPr>
            <a:lvl2pPr marL="571500" indent="-342900">
              <a:buFont typeface="+mj-lt"/>
              <a:buAutoNum type="arabicPeriod"/>
              <a:defRPr lang="en-US" sz="1600" dirty="0">
                <a:solidFill>
                  <a:schemeClr val="tx1"/>
                </a:solidFill>
              </a:defRPr>
            </a:lvl2pPr>
            <a:lvl3pPr marL="800100" indent="-342900">
              <a:buFont typeface="+mj-lt"/>
              <a:buAutoNum type="arabicPeriod"/>
              <a:defRPr lang="en-US" dirty="0">
                <a:solidFill>
                  <a:schemeClr val="tx1"/>
                </a:solidFill>
              </a:defRPr>
            </a:lvl3pPr>
            <a:lvl4pPr>
              <a:buFont typeface="+mj-lt"/>
              <a:buAutoNum type="arabicPeriod"/>
              <a:defRPr lang="en-US" dirty="0">
                <a:solidFill>
                  <a:schemeClr val="tx1"/>
                </a:solidFill>
              </a:defRPr>
            </a:lvl4pPr>
            <a:lvl5pPr>
              <a:buFont typeface="+mj-lt"/>
              <a:buAutoNum type="arabicPeriod"/>
              <a:defRPr lang="en-US" dirty="0">
                <a:solidFill>
                  <a:schemeClr val="tx1"/>
                </a:solidFill>
              </a:defRPr>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lvl1pPr>
              <a:defRPr>
                <a:solidFill>
                  <a:schemeClr val="tx1"/>
                </a:solidFill>
              </a:defRPr>
            </a:lvl1pPr>
          </a:lstStyle>
          <a:p>
            <a:r>
              <a:rPr lang="en-US"/>
              <a:t>Sample Footer Text</a:t>
            </a:r>
          </a:p>
        </p:txBody>
      </p:sp>
      <p:sp>
        <p:nvSpPr>
          <p:cNvPr id="12" name="Slide Number Placeholder 11">
            <a:extLst>
              <a:ext uri="{FF2B5EF4-FFF2-40B4-BE49-F238E27FC236}">
                <a16:creationId xmlns:a16="http://schemas.microsoft.com/office/drawing/2014/main" id="{A76D5F1B-44E3-F258-DAEF-5F05DA2DC80D}"/>
              </a:ext>
            </a:extLst>
          </p:cNvPr>
          <p:cNvSpPr>
            <a:spLocks noGrp="1"/>
          </p:cNvSpPr>
          <p:nvPr>
            <p:ph type="sldNum" sz="quarter" idx="16"/>
          </p:nvPr>
        </p:nvSpPr>
        <p:spPr>
          <a:xfrm>
            <a:off x="11494008" y="3218688"/>
            <a:ext cx="630936" cy="429768"/>
          </a:xfrm>
          <a:prstGeom prst="rect">
            <a:avLst/>
          </a:prstGeom>
        </p:spPr>
        <p:txBody>
          <a:bodyPr/>
          <a:lstStyle>
            <a:lvl1pPr>
              <a:defRPr>
                <a:solidFill>
                  <a:schemeClr val="tx1"/>
                </a:solidFill>
              </a:defRPr>
            </a:lvl1pPr>
          </a:lstStyle>
          <a:p>
            <a:fld id="{CC057153-B650-4DEB-B370-79DDCFDCE934}" type="slidenum">
              <a:rPr lang="en-US" smtClean="0"/>
              <a:pPr/>
              <a:t>‹#›</a:t>
            </a:fld>
            <a:endParaRPr lang="en-US"/>
          </a:p>
        </p:txBody>
      </p:sp>
      <p:sp>
        <p:nvSpPr>
          <p:cNvPr id="10" name="Date Placeholder 9">
            <a:extLst>
              <a:ext uri="{FF2B5EF4-FFF2-40B4-BE49-F238E27FC236}">
                <a16:creationId xmlns:a16="http://schemas.microsoft.com/office/drawing/2014/main" id="{385486D6-8955-5E05-F3AA-A1190FAD74A9}"/>
              </a:ext>
            </a:extLst>
          </p:cNvPr>
          <p:cNvSpPr>
            <a:spLocks noGrp="1"/>
          </p:cNvSpPr>
          <p:nvPr>
            <p:ph type="dt" sz="half" idx="14"/>
          </p:nvPr>
        </p:nvSpPr>
        <p:spPr>
          <a:xfrm rot="5400000">
            <a:off x="10469880" y="4892040"/>
            <a:ext cx="2670048" cy="365760"/>
          </a:xfrm>
          <a:prstGeom prst="rect">
            <a:avLst/>
          </a:prstGeom>
        </p:spPr>
        <p:txBody>
          <a:bodyPr/>
          <a:lstStyle>
            <a:lvl1pPr>
              <a:defRPr>
                <a:solidFill>
                  <a:schemeClr val="tx1"/>
                </a:solidFill>
              </a:defRPr>
            </a:lvl1pPr>
          </a:lstStyle>
          <a:p>
            <a:fld id="{3B87997F-712C-46D0-8590-02827728B058}" type="datetime4">
              <a:rPr lang="en-US" smtClean="0"/>
              <a:t>November 6, 2025</a:t>
            </a:fld>
            <a:endParaRPr lang="en-US"/>
          </a:p>
        </p:txBody>
      </p:sp>
    </p:spTree>
    <p:extLst>
      <p:ext uri="{BB962C8B-B14F-4D97-AF65-F5344CB8AC3E}">
        <p14:creationId xmlns:p14="http://schemas.microsoft.com/office/powerpoint/2010/main" val="260902870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54332BD-3B0A-AAC1-7FB3-E6D50A1D4E61}"/>
              </a:ext>
              <a:ext uri="{C183D7F6-B498-43B3-948B-1728B52AA6E4}">
                <adec:decorative xmlns:adec="http://schemas.microsoft.com/office/drawing/2017/decorative" val="1"/>
              </a:ext>
            </a:extLst>
          </p:cNvPr>
          <p:cNvCxnSpPr>
            <a:cxnSpLocks/>
          </p:cNvCxnSpPr>
          <p:nvPr/>
        </p:nvCxnSpPr>
        <p:spPr>
          <a:xfrm>
            <a:off x="5610422" y="3429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44952" y="950976"/>
            <a:ext cx="6108192" cy="2039112"/>
          </a:xfrm>
          <a:prstGeom prst="rect">
            <a:avLst/>
          </a:prstGeom>
        </p:spPr>
        <p:txBody>
          <a:bodyPr anchor="b">
            <a:normAutofit/>
          </a:bodyPr>
          <a:lstStyle>
            <a:lvl1pPr algn="ctr">
              <a:lnSpc>
                <a:spcPct val="120000"/>
              </a:lnSpc>
              <a:defRPr sz="3600"/>
            </a:lvl1p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A15E685B-79A8-DE9F-775F-AF1351EBAD5E}"/>
              </a:ext>
            </a:extLst>
          </p:cNvPr>
          <p:cNvSpPr>
            <a:spLocks noGrp="1"/>
          </p:cNvSpPr>
          <p:nvPr>
            <p:ph sz="quarter" idx="17"/>
          </p:nvPr>
        </p:nvSpPr>
        <p:spPr>
          <a:xfrm>
            <a:off x="3667125" y="3849688"/>
            <a:ext cx="4864100" cy="1719262"/>
          </a:xfrm>
          <a:prstGeom prst="rect">
            <a:avLst/>
          </a:prstGeom>
        </p:spPr>
        <p:txBody>
          <a:bodyPr/>
          <a:lstStyle>
            <a:lvl1pPr marL="0" indent="0" algn="ctr">
              <a:lnSpc>
                <a:spcPct val="130000"/>
              </a:lnSpc>
              <a:buNone/>
              <a:defRPr sz="1800"/>
            </a:lvl1pPr>
            <a:lvl2pPr marL="457200" indent="0" algn="ctr">
              <a:lnSpc>
                <a:spcPct val="130000"/>
              </a:lnSpc>
              <a:buNone/>
              <a:defRPr sz="1600"/>
            </a:lvl2pPr>
            <a:lvl3pPr marL="914400" indent="0" algn="ctr">
              <a:lnSpc>
                <a:spcPct val="130000"/>
              </a:lnSpc>
              <a:buNone/>
              <a:defRPr/>
            </a:lvl3pPr>
            <a:lvl4pPr marL="1371600" indent="0" algn="ctr">
              <a:lnSpc>
                <a:spcPct val="130000"/>
              </a:lnSpc>
              <a:buNone/>
              <a:defRPr/>
            </a:lvl4pPr>
            <a:lvl5pPr marL="1828800" indent="0" algn="ctr">
              <a:lnSpc>
                <a:spcPct val="13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5EE581FC-7877-B0CE-121D-A868F22C5195}"/>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12274D3-BE15-58C3-8621-19800A18B961}"/>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3" name="Date Placeholder 2">
            <a:extLst>
              <a:ext uri="{FF2B5EF4-FFF2-40B4-BE49-F238E27FC236}">
                <a16:creationId xmlns:a16="http://schemas.microsoft.com/office/drawing/2014/main" id="{E280F01D-414D-407C-1408-9645303C8BAC}"/>
              </a:ext>
            </a:extLst>
          </p:cNvPr>
          <p:cNvSpPr>
            <a:spLocks noGrp="1"/>
          </p:cNvSpPr>
          <p:nvPr>
            <p:ph type="dt" sz="half" idx="14"/>
          </p:nvPr>
        </p:nvSpPr>
        <p:spPr>
          <a:xfrm rot="5400000">
            <a:off x="10469880" y="4892040"/>
            <a:ext cx="2670048" cy="365760"/>
          </a:xfrm>
          <a:prstGeom prst="rect">
            <a:avLst/>
          </a:prstGeom>
        </p:spPr>
        <p:txBody>
          <a:bodyPr/>
          <a:lstStyle/>
          <a:p>
            <a:fld id="{56C5D836-5754-4174-8068-82E220F5800B}" type="datetime4">
              <a:rPr lang="en-US" smtClean="0"/>
              <a:t>November 6, 2025</a:t>
            </a:fld>
            <a:endParaRPr lang="en-US"/>
          </a:p>
        </p:txBody>
      </p:sp>
    </p:spTree>
    <p:extLst>
      <p:ext uri="{BB962C8B-B14F-4D97-AF65-F5344CB8AC3E}">
        <p14:creationId xmlns:p14="http://schemas.microsoft.com/office/powerpoint/2010/main" val="1565620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426464" y="1856232"/>
            <a:ext cx="3904488" cy="2176272"/>
          </a:xfrm>
          <a:prstGeom prst="rect">
            <a:avLst/>
          </a:prstGeo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1" name="Content Placeholder 10">
            <a:extLst>
              <a:ext uri="{FF2B5EF4-FFF2-40B4-BE49-F238E27FC236}">
                <a16:creationId xmlns:a16="http://schemas.microsoft.com/office/drawing/2014/main" id="{A15E685B-79A8-DE9F-775F-AF1351EBAD5E}"/>
              </a:ext>
            </a:extLst>
          </p:cNvPr>
          <p:cNvSpPr>
            <a:spLocks noGrp="1"/>
          </p:cNvSpPr>
          <p:nvPr>
            <p:ph sz="quarter" idx="17"/>
          </p:nvPr>
        </p:nvSpPr>
        <p:spPr>
          <a:xfrm>
            <a:off x="6099048" y="1856232"/>
            <a:ext cx="4480560" cy="3822192"/>
          </a:xfrm>
          <a:prstGeom prst="rect">
            <a:avLst/>
          </a:prstGeo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5EE581FC-7877-B0CE-121D-A868F22C5195}"/>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12274D3-BE15-58C3-8621-19800A18B961}"/>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3" name="Date Placeholder 2">
            <a:extLst>
              <a:ext uri="{FF2B5EF4-FFF2-40B4-BE49-F238E27FC236}">
                <a16:creationId xmlns:a16="http://schemas.microsoft.com/office/drawing/2014/main" id="{E280F01D-414D-407C-1408-9645303C8BAC}"/>
              </a:ext>
            </a:extLst>
          </p:cNvPr>
          <p:cNvSpPr>
            <a:spLocks noGrp="1"/>
          </p:cNvSpPr>
          <p:nvPr>
            <p:ph type="dt" sz="half" idx="14"/>
          </p:nvPr>
        </p:nvSpPr>
        <p:spPr>
          <a:xfrm rot="5400000">
            <a:off x="10469880" y="4892040"/>
            <a:ext cx="2670048" cy="365760"/>
          </a:xfrm>
          <a:prstGeom prst="rect">
            <a:avLst/>
          </a:prstGeom>
        </p:spPr>
        <p:txBody>
          <a:bodyPr/>
          <a:lstStyle/>
          <a:p>
            <a:fld id="{8469542E-CD68-4AA3-924E-425E5C7795CF}" type="datetime4">
              <a:rPr lang="en-US" smtClean="0"/>
              <a:t>November 6, 2025</a:t>
            </a:fld>
            <a:endParaRPr lang="en-US"/>
          </a:p>
        </p:txBody>
      </p:sp>
    </p:spTree>
    <p:extLst>
      <p:ext uri="{BB962C8B-B14F-4D97-AF65-F5344CB8AC3E}">
        <p14:creationId xmlns:p14="http://schemas.microsoft.com/office/powerpoint/2010/main" val="301963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82DE3D-8384-2ED9-7C71-665F47AAD429}"/>
              </a:ext>
              <a:ext uri="{C183D7F6-B498-43B3-948B-1728B52AA6E4}">
                <adec:decorative xmlns:adec="http://schemas.microsoft.com/office/drawing/2017/decorative" val="1"/>
              </a:ext>
            </a:extLst>
          </p:cNvPr>
          <p:cNvSpPr/>
          <p:nvPr/>
        </p:nvSpPr>
        <p:spPr>
          <a:xfrm>
            <a:off x="0" y="0"/>
            <a:ext cx="722376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18388" y="2002536"/>
            <a:ext cx="5586984" cy="2898648"/>
          </a:xfrm>
          <a:prstGeom prst="rect">
            <a:avLst/>
          </a:prstGeom>
        </p:spPr>
        <p:txBody>
          <a:bodyPr anchor="ctr">
            <a:normAutofit/>
          </a:bodyPr>
          <a:lstStyle>
            <a:lvl1pPr algn="ctr">
              <a:lnSpc>
                <a:spcPct val="120000"/>
              </a:lnSpc>
              <a:defRPr sz="2800">
                <a:solidFill>
                  <a:schemeClr val="bg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7891272" y="758952"/>
            <a:ext cx="3200400"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FAA9F39B-6447-60F2-A02B-7241C415ABA1}"/>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2" name="Slide Number Placeholder 11">
            <a:extLst>
              <a:ext uri="{FF2B5EF4-FFF2-40B4-BE49-F238E27FC236}">
                <a16:creationId xmlns:a16="http://schemas.microsoft.com/office/drawing/2014/main" id="{23154C80-9BCD-5911-3E82-CB97ECBB41E3}"/>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0" name="Date Placeholder 9">
            <a:extLst>
              <a:ext uri="{FF2B5EF4-FFF2-40B4-BE49-F238E27FC236}">
                <a16:creationId xmlns:a16="http://schemas.microsoft.com/office/drawing/2014/main" id="{B16BA4B7-B6C7-185E-7431-9A13D584D752}"/>
              </a:ext>
            </a:extLst>
          </p:cNvPr>
          <p:cNvSpPr>
            <a:spLocks noGrp="1"/>
          </p:cNvSpPr>
          <p:nvPr>
            <p:ph type="dt" sz="half" idx="14"/>
          </p:nvPr>
        </p:nvSpPr>
        <p:spPr>
          <a:xfrm rot="5400000">
            <a:off x="10469880" y="4892040"/>
            <a:ext cx="2670048" cy="365760"/>
          </a:xfrm>
          <a:prstGeom prst="rect">
            <a:avLst/>
          </a:prstGeom>
        </p:spPr>
        <p:txBody>
          <a:bodyPr/>
          <a:lstStyle/>
          <a:p>
            <a:fld id="{94EFC636-F6E8-4C4D-8568-457972E0BF82}" type="datetime4">
              <a:rPr lang="en-US" smtClean="0"/>
              <a:t>November 6, 2025</a:t>
            </a:fld>
            <a:endParaRPr lang="en-US"/>
          </a:p>
        </p:txBody>
      </p:sp>
    </p:spTree>
    <p:extLst>
      <p:ext uri="{BB962C8B-B14F-4D97-AF65-F5344CB8AC3E}">
        <p14:creationId xmlns:p14="http://schemas.microsoft.com/office/powerpoint/2010/main" val="367604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344168"/>
            <a:ext cx="3986784" cy="3813048"/>
          </a:xfrm>
          <a:prstGeom prst="rect">
            <a:avLst/>
          </a:prstGeom>
        </p:spPr>
        <p:txBody>
          <a:bodyPr anchor="t">
            <a:normAutofit/>
          </a:bodyPr>
          <a:lstStyle>
            <a:lvl1pPr>
              <a:lnSpc>
                <a:spcPct val="120000"/>
              </a:lnSpc>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394960" y="1344168"/>
            <a:ext cx="5486400" cy="45811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7" name="Footer Placeholder 6">
            <a:extLst>
              <a:ext uri="{FF2B5EF4-FFF2-40B4-BE49-F238E27FC236}">
                <a16:creationId xmlns:a16="http://schemas.microsoft.com/office/drawing/2014/main" id="{34BCAAF6-AC06-E7D8-D0C6-D9D520E07E6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73D48925-A360-AD49-BC43-5262EA064BDC}"/>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78585171-F384-B8C1-2D82-898DAB291C88}"/>
              </a:ext>
            </a:extLst>
          </p:cNvPr>
          <p:cNvSpPr>
            <a:spLocks noGrp="1"/>
          </p:cNvSpPr>
          <p:nvPr>
            <p:ph type="dt" sz="half" idx="14"/>
          </p:nvPr>
        </p:nvSpPr>
        <p:spPr>
          <a:xfrm rot="5400000">
            <a:off x="10469880" y="4892040"/>
            <a:ext cx="2670048" cy="365760"/>
          </a:xfrm>
          <a:prstGeom prst="rect">
            <a:avLst/>
          </a:prstGeom>
        </p:spPr>
        <p:txBody>
          <a:bodyPr/>
          <a:lstStyle/>
          <a:p>
            <a:fld id="{AFDC1503-F478-4724-A668-233C9A58478D}" type="datetime4">
              <a:rPr lang="en-US" smtClean="0"/>
              <a:t>November 6, 2025</a:t>
            </a:fld>
            <a:endParaRPr lang="en-US"/>
          </a:p>
        </p:txBody>
      </p:sp>
    </p:spTree>
    <p:extLst>
      <p:ext uri="{BB962C8B-B14F-4D97-AF65-F5344CB8AC3E}">
        <p14:creationId xmlns:p14="http://schemas.microsoft.com/office/powerpoint/2010/main" val="2366737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3C4E9-3EF9-F1D7-9682-F8F8A212835E}"/>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Oval 5">
            <a:extLst>
              <a:ext uri="{FF2B5EF4-FFF2-40B4-BE49-F238E27FC236}">
                <a16:creationId xmlns:a16="http://schemas.microsoft.com/office/drawing/2014/main" id="{E6D9E92F-86F7-70EE-6794-AB1238672DBD}"/>
              </a:ext>
              <a:ext uri="{C183D7F6-B498-43B3-948B-1728B52AA6E4}">
                <adec:decorative xmlns:adec="http://schemas.microsoft.com/office/drawing/2017/decorative" val="1"/>
              </a:ext>
            </a:extLst>
          </p:cNvPr>
          <p:cNvSpPr/>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42416" y="2286000"/>
            <a:ext cx="3968496" cy="2286000"/>
          </a:xfrm>
          <a:prstGeom prst="rect">
            <a:avLst/>
          </a:prstGeom>
        </p:spPr>
        <p:txBody>
          <a:bodyPr anchor="ctr">
            <a:normAutofit/>
          </a:bodyPr>
          <a:lstStyle>
            <a:lvl1pPr algn="ctr">
              <a:lnSpc>
                <a:spcPct val="120000"/>
              </a:lnSpc>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30568" y="758952"/>
            <a:ext cx="4398264"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Footer Placeholder 13">
            <a:extLst>
              <a:ext uri="{FF2B5EF4-FFF2-40B4-BE49-F238E27FC236}">
                <a16:creationId xmlns:a16="http://schemas.microsoft.com/office/drawing/2014/main" id="{6B6EFBAA-5DC1-29BB-5E7C-D3161CE848C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5" name="Slide Number Placeholder 14">
            <a:extLst>
              <a:ext uri="{FF2B5EF4-FFF2-40B4-BE49-F238E27FC236}">
                <a16:creationId xmlns:a16="http://schemas.microsoft.com/office/drawing/2014/main" id="{2AB4F126-3659-1B8C-0217-AAEB427F481F}"/>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3" name="Date Placeholder 12">
            <a:extLst>
              <a:ext uri="{FF2B5EF4-FFF2-40B4-BE49-F238E27FC236}">
                <a16:creationId xmlns:a16="http://schemas.microsoft.com/office/drawing/2014/main" id="{C5560928-8A30-5E32-D337-B8F5011C0680}"/>
              </a:ext>
            </a:extLst>
          </p:cNvPr>
          <p:cNvSpPr>
            <a:spLocks noGrp="1"/>
          </p:cNvSpPr>
          <p:nvPr>
            <p:ph type="dt" sz="half" idx="14"/>
          </p:nvPr>
        </p:nvSpPr>
        <p:spPr>
          <a:xfrm rot="5400000">
            <a:off x="10469880" y="4892040"/>
            <a:ext cx="2670048" cy="365760"/>
          </a:xfrm>
          <a:prstGeom prst="rect">
            <a:avLst/>
          </a:prstGeom>
        </p:spPr>
        <p:txBody>
          <a:bodyPr/>
          <a:lstStyle/>
          <a:p>
            <a:fld id="{EEE9064D-9AB2-45E2-A243-3D991F981AD8}" type="datetime4">
              <a:rPr lang="en-US" smtClean="0"/>
              <a:t>November 6, 2025</a:t>
            </a:fld>
            <a:endParaRPr lang="en-US"/>
          </a:p>
        </p:txBody>
      </p:sp>
    </p:spTree>
    <p:extLst>
      <p:ext uri="{BB962C8B-B14F-4D97-AF65-F5344CB8AC3E}">
        <p14:creationId xmlns:p14="http://schemas.microsoft.com/office/powerpoint/2010/main" val="1725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24711" y="1042416"/>
            <a:ext cx="8778239" cy="859536"/>
          </a:xfrm>
          <a:prstGeom prst="rect">
            <a:avLst/>
          </a:prstGeom>
        </p:spPr>
        <p:txBody>
          <a:bodyPr anchor="b">
            <a:normAutofit/>
          </a:bodyPr>
          <a:lstStyle>
            <a:lvl1pPr>
              <a:lnSpc>
                <a:spcPct val="120000"/>
              </a:lnSpc>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1124712" y="2286000"/>
            <a:ext cx="8778240" cy="385876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7" name="Footer Placeholder 6">
            <a:extLst>
              <a:ext uri="{FF2B5EF4-FFF2-40B4-BE49-F238E27FC236}">
                <a16:creationId xmlns:a16="http://schemas.microsoft.com/office/drawing/2014/main" id="{D61483D3-774D-9D68-68CB-5A937232274F}"/>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C1048750-D97F-4F3E-349E-380EE5D3BD60}"/>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1AB169CA-5488-CD07-6516-947BBA28AB35}"/>
              </a:ext>
            </a:extLst>
          </p:cNvPr>
          <p:cNvSpPr>
            <a:spLocks noGrp="1"/>
          </p:cNvSpPr>
          <p:nvPr>
            <p:ph type="dt" sz="half" idx="14"/>
          </p:nvPr>
        </p:nvSpPr>
        <p:spPr>
          <a:xfrm rot="5400000">
            <a:off x="10469880" y="4892040"/>
            <a:ext cx="2670048" cy="365760"/>
          </a:xfrm>
          <a:prstGeom prst="rect">
            <a:avLst/>
          </a:prstGeom>
        </p:spPr>
        <p:txBody>
          <a:bodyPr/>
          <a:lstStyle/>
          <a:p>
            <a:fld id="{D222765E-6FC3-4FF4-B19E-ED5BAA536ADF}" type="datetime4">
              <a:rPr lang="en-US" smtClean="0"/>
              <a:t>November 6, 2025</a:t>
            </a:fld>
            <a:endParaRPr lang="en-US"/>
          </a:p>
        </p:txBody>
      </p:sp>
    </p:spTree>
    <p:extLst>
      <p:ext uri="{BB962C8B-B14F-4D97-AF65-F5344CB8AC3E}">
        <p14:creationId xmlns:p14="http://schemas.microsoft.com/office/powerpoint/2010/main" val="253430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02336"/>
            <a:ext cx="10570464" cy="1088136"/>
          </a:xfrm>
          <a:prstGeom prst="rect">
            <a:avLst/>
          </a:prstGeom>
        </p:spPr>
        <p:txBody>
          <a:bodyPr anchor="ctr"/>
          <a:lstStyle>
            <a:lvl1pPr>
              <a:lnSpc>
                <a:spcPct val="12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771561"/>
            <a:ext cx="10570464" cy="4738237"/>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C13AFFC-4568-3E17-7C33-09B92BCA6D9E}"/>
              </a:ext>
            </a:extLst>
          </p:cNvPr>
          <p:cNvSpPr>
            <a:spLocks noGrp="1"/>
          </p:cNvSpPr>
          <p:nvPr>
            <p:ph type="ftr" sz="quarter" idx="11"/>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DDB5C042-810A-BFD3-4734-36B6D4034FEF}"/>
              </a:ext>
            </a:extLst>
          </p:cNvPr>
          <p:cNvSpPr>
            <a:spLocks noGrp="1"/>
          </p:cNvSpPr>
          <p:nvPr>
            <p:ph type="sldNum" sz="quarter" idx="12"/>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8" name="Date Placeholder 7">
            <a:extLst>
              <a:ext uri="{FF2B5EF4-FFF2-40B4-BE49-F238E27FC236}">
                <a16:creationId xmlns:a16="http://schemas.microsoft.com/office/drawing/2014/main" id="{F6179C94-72AD-605C-3C39-C90A5F2E89D3}"/>
              </a:ext>
            </a:extLst>
          </p:cNvPr>
          <p:cNvSpPr>
            <a:spLocks noGrp="1"/>
          </p:cNvSpPr>
          <p:nvPr>
            <p:ph type="dt" sz="half" idx="10"/>
          </p:nvPr>
        </p:nvSpPr>
        <p:spPr>
          <a:xfrm rot="5400000">
            <a:off x="10469880" y="4892040"/>
            <a:ext cx="2670048" cy="365760"/>
          </a:xfrm>
          <a:prstGeom prst="rect">
            <a:avLst/>
          </a:prstGeom>
        </p:spPr>
        <p:txBody>
          <a:bodyPr/>
          <a:lstStyle/>
          <a:p>
            <a:fld id="{F41A7DA3-E571-4AB8-8090-2E9CED874689}" type="datetime4">
              <a:rPr lang="en-US" smtClean="0"/>
              <a:t>November 6, 2025</a:t>
            </a:fld>
            <a:endParaRPr lang="en-US"/>
          </a:p>
        </p:txBody>
      </p:sp>
    </p:spTree>
    <p:extLst>
      <p:ext uri="{BB962C8B-B14F-4D97-AF65-F5344CB8AC3E}">
        <p14:creationId xmlns:p14="http://schemas.microsoft.com/office/powerpoint/2010/main" val="2100659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3C4E9-3EF9-F1D7-9682-F8F8A212835E}"/>
              </a:ext>
              <a:ext uri="{C183D7F6-B498-43B3-948B-1728B52AA6E4}">
                <adec:decorative xmlns:adec="http://schemas.microsoft.com/office/drawing/2017/decorative" val="1"/>
              </a:ext>
            </a:extLst>
          </p:cNvPr>
          <p:cNvSpPr/>
          <p:nvPr/>
        </p:nvSpPr>
        <p:spPr>
          <a:xfrm>
            <a:off x="0" y="0"/>
            <a:ext cx="4050792"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81000" y="758952"/>
            <a:ext cx="3276600" cy="4389120"/>
          </a:xfrm>
          <a:prstGeom prst="rect">
            <a:avLst/>
          </a:prstGeom>
        </p:spPr>
        <p:txBody>
          <a:bodyPr vert="horz" lIns="91440" tIns="45720" rIns="91440" bIns="45720" rtlCol="0" anchor="t">
            <a:normAutofit/>
          </a:bodyPr>
          <a:lstStyle>
            <a:lvl1pPr>
              <a:defRPr lang="en-US" sz="2600" dirty="0">
                <a:solidFill>
                  <a:schemeClr val="bg1"/>
                </a:solidFill>
              </a:defRPr>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782312" y="758952"/>
            <a:ext cx="6419088" cy="5330952"/>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Footer Placeholder 13">
            <a:extLst>
              <a:ext uri="{FF2B5EF4-FFF2-40B4-BE49-F238E27FC236}">
                <a16:creationId xmlns:a16="http://schemas.microsoft.com/office/drawing/2014/main" id="{6B6EFBAA-5DC1-29BB-5E7C-D3161CE848C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5" name="Slide Number Placeholder 14">
            <a:extLst>
              <a:ext uri="{FF2B5EF4-FFF2-40B4-BE49-F238E27FC236}">
                <a16:creationId xmlns:a16="http://schemas.microsoft.com/office/drawing/2014/main" id="{2AB4F126-3659-1B8C-0217-AAEB427F481F}"/>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3" name="Date Placeholder 12">
            <a:extLst>
              <a:ext uri="{FF2B5EF4-FFF2-40B4-BE49-F238E27FC236}">
                <a16:creationId xmlns:a16="http://schemas.microsoft.com/office/drawing/2014/main" id="{C5560928-8A30-5E32-D337-B8F5011C0680}"/>
              </a:ext>
            </a:extLst>
          </p:cNvPr>
          <p:cNvSpPr>
            <a:spLocks noGrp="1"/>
          </p:cNvSpPr>
          <p:nvPr>
            <p:ph type="dt" sz="half" idx="14"/>
          </p:nvPr>
        </p:nvSpPr>
        <p:spPr>
          <a:xfrm rot="5400000">
            <a:off x="10469880" y="4892040"/>
            <a:ext cx="2670048" cy="365760"/>
          </a:xfrm>
          <a:prstGeom prst="rect">
            <a:avLst/>
          </a:prstGeom>
        </p:spPr>
        <p:txBody>
          <a:bodyPr/>
          <a:lstStyle/>
          <a:p>
            <a:fld id="{70A5E8A2-BE8C-4F0C-A297-8E3F932349F2}" type="datetime4">
              <a:rPr lang="en-US" smtClean="0"/>
              <a:t>November 6, 2025</a:t>
            </a:fld>
            <a:endParaRPr lang="en-US"/>
          </a:p>
        </p:txBody>
      </p:sp>
    </p:spTree>
    <p:extLst>
      <p:ext uri="{BB962C8B-B14F-4D97-AF65-F5344CB8AC3E}">
        <p14:creationId xmlns:p14="http://schemas.microsoft.com/office/powerpoint/2010/main" val="519174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548640"/>
            <a:ext cx="3026664" cy="4114800"/>
          </a:xfrm>
          <a:prstGeom prst="rect">
            <a:avLst/>
          </a:prstGeom>
        </p:spPr>
        <p:txBody>
          <a:bodyPr anchor="t">
            <a:normAutofit/>
          </a:bodyPr>
          <a:lstStyle>
            <a:lvl1pPr>
              <a:lnSpc>
                <a:spcPct val="120000"/>
              </a:lnSpc>
              <a:defRPr sz="2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187952" y="548640"/>
            <a:ext cx="7159752" cy="59527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7" name="Footer Placeholder 6">
            <a:extLst>
              <a:ext uri="{FF2B5EF4-FFF2-40B4-BE49-F238E27FC236}">
                <a16:creationId xmlns:a16="http://schemas.microsoft.com/office/drawing/2014/main" id="{D61483D3-774D-9D68-68CB-5A937232274F}"/>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C1048750-D97F-4F3E-349E-380EE5D3BD60}"/>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1AB169CA-5488-CD07-6516-947BBA28AB35}"/>
              </a:ext>
            </a:extLst>
          </p:cNvPr>
          <p:cNvSpPr>
            <a:spLocks noGrp="1"/>
          </p:cNvSpPr>
          <p:nvPr>
            <p:ph type="dt" sz="half" idx="14"/>
          </p:nvPr>
        </p:nvSpPr>
        <p:spPr>
          <a:xfrm rot="5400000">
            <a:off x="10469880" y="4892040"/>
            <a:ext cx="2670048" cy="365760"/>
          </a:xfrm>
          <a:prstGeom prst="rect">
            <a:avLst/>
          </a:prstGeom>
        </p:spPr>
        <p:txBody>
          <a:bodyPr/>
          <a:lstStyle/>
          <a:p>
            <a:fld id="{68D5CF3B-4DE2-417A-9628-56DD36111FF5}" type="datetime4">
              <a:rPr lang="en-US" smtClean="0"/>
              <a:t>November 6, 2025</a:t>
            </a:fld>
            <a:endParaRPr lang="en-US"/>
          </a:p>
        </p:txBody>
      </p:sp>
    </p:spTree>
    <p:extLst>
      <p:ext uri="{BB962C8B-B14F-4D97-AF65-F5344CB8AC3E}">
        <p14:creationId xmlns:p14="http://schemas.microsoft.com/office/powerpoint/2010/main" val="2610922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6720840" cy="1152144"/>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6720840" cy="395020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4" name="Picture Placeholder 3">
            <a:extLst>
              <a:ext uri="{FF2B5EF4-FFF2-40B4-BE49-F238E27FC236}">
                <a16:creationId xmlns:a16="http://schemas.microsoft.com/office/drawing/2014/main" id="{20535D10-41EB-053D-2D2E-87120111A06A}"/>
              </a:ext>
            </a:extLst>
          </p:cNvPr>
          <p:cNvSpPr>
            <a:spLocks noGrp="1"/>
          </p:cNvSpPr>
          <p:nvPr>
            <p:ph type="pic" sz="quarter" idx="18" hasCustomPrompt="1"/>
          </p:nvPr>
        </p:nvSpPr>
        <p:spPr>
          <a:xfrm>
            <a:off x="8132064" y="758952"/>
            <a:ext cx="3300984" cy="5330952"/>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C8EBBEA4-B642-4482-AAAB-F8C968090D5B}" type="datetime4">
              <a:rPr lang="en-US" smtClean="0"/>
              <a:t>November 6, 2025</a:t>
            </a:fld>
            <a:endParaRPr lang="en-US"/>
          </a:p>
        </p:txBody>
      </p:sp>
    </p:spTree>
    <p:extLst>
      <p:ext uri="{BB962C8B-B14F-4D97-AF65-F5344CB8AC3E}">
        <p14:creationId xmlns:p14="http://schemas.microsoft.com/office/powerpoint/2010/main" val="2667466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4782312" y="603504"/>
            <a:ext cx="6464808" cy="1307592"/>
          </a:xfrm>
          <a:prstGeom prst="rect">
            <a:avLst/>
          </a:prstGeom>
        </p:spPr>
        <p:txBody>
          <a:bodyPr/>
          <a:lstStyle>
            <a:lvl1pPr>
              <a:lnSpc>
                <a:spcPct val="120000"/>
              </a:lnSpc>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20535D10-41EB-053D-2D2E-87120111A06A}"/>
              </a:ext>
            </a:extLst>
          </p:cNvPr>
          <p:cNvSpPr>
            <a:spLocks noGrp="1"/>
          </p:cNvSpPr>
          <p:nvPr>
            <p:ph type="pic" sz="quarter" idx="18" hasCustomPrompt="1"/>
          </p:nvPr>
        </p:nvSpPr>
        <p:spPr>
          <a:xfrm>
            <a:off x="0" y="0"/>
            <a:ext cx="4050792" cy="68580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782312" y="2258568"/>
            <a:ext cx="6464808" cy="399592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3BA4593D-59CB-492E-ABE2-368F7D46160C}" type="datetime4">
              <a:rPr lang="en-US" smtClean="0"/>
              <a:t>November 6, 2025</a:t>
            </a:fld>
            <a:endParaRPr lang="en-US"/>
          </a:p>
        </p:txBody>
      </p:sp>
    </p:spTree>
    <p:extLst>
      <p:ext uri="{BB962C8B-B14F-4D97-AF65-F5344CB8AC3E}">
        <p14:creationId xmlns:p14="http://schemas.microsoft.com/office/powerpoint/2010/main" val="4119986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7" y="256032"/>
            <a:ext cx="6949439" cy="1124712"/>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755648"/>
            <a:ext cx="6949440" cy="43434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4" name="Picture Placeholder 3">
            <a:extLst>
              <a:ext uri="{FF2B5EF4-FFF2-40B4-BE49-F238E27FC236}">
                <a16:creationId xmlns:a16="http://schemas.microsoft.com/office/drawing/2014/main" id="{A7C02181-FA39-ABBD-5759-8846E0FE79F6}"/>
              </a:ext>
            </a:extLst>
          </p:cNvPr>
          <p:cNvSpPr>
            <a:spLocks noGrp="1"/>
          </p:cNvSpPr>
          <p:nvPr>
            <p:ph type="pic" sz="quarter" idx="18" hasCustomPrompt="1"/>
          </p:nvPr>
        </p:nvSpPr>
        <p:spPr>
          <a:xfrm>
            <a:off x="8129016" y="758952"/>
            <a:ext cx="3300984" cy="5330952"/>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A6A8C34F-BCF9-44D6-9A61-F95110E279A3}" type="datetime4">
              <a:rPr lang="en-US" smtClean="0"/>
              <a:t>November 6, 2025</a:t>
            </a:fld>
            <a:endParaRPr lang="en-US"/>
          </a:p>
        </p:txBody>
      </p:sp>
    </p:spTree>
    <p:extLst>
      <p:ext uri="{BB962C8B-B14F-4D97-AF65-F5344CB8AC3E}">
        <p14:creationId xmlns:p14="http://schemas.microsoft.com/office/powerpoint/2010/main" val="1809744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674914"/>
            <a:ext cx="4544568" cy="1228925"/>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4544568" cy="395020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5958293" y="750863"/>
            <a:ext cx="5358384" cy="535838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B0C3BB61-8B73-424D-8581-F409903383E2}" type="datetime4">
              <a:rPr lang="en-US" smtClean="0"/>
              <a:t>November 6, 2025</a:t>
            </a:fld>
            <a:endParaRPr lang="en-US"/>
          </a:p>
        </p:txBody>
      </p:sp>
    </p:spTree>
    <p:extLst>
      <p:ext uri="{BB962C8B-B14F-4D97-AF65-F5344CB8AC3E}">
        <p14:creationId xmlns:p14="http://schemas.microsoft.com/office/powerpoint/2010/main" val="1988335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5477256" cy="1143000"/>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5330952"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6638544" y="1115568"/>
            <a:ext cx="4626864" cy="462686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E02D6E6F-2358-4D77-93A9-B458204A23A8}" type="datetime4">
              <a:rPr lang="en-US" smtClean="0"/>
              <a:t>November 6, 2025</a:t>
            </a:fld>
            <a:endParaRPr lang="en-US"/>
          </a:p>
        </p:txBody>
      </p:sp>
    </p:spTree>
    <p:extLst>
      <p:ext uri="{BB962C8B-B14F-4D97-AF65-F5344CB8AC3E}">
        <p14:creationId xmlns:p14="http://schemas.microsoft.com/office/powerpoint/2010/main" val="728534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10506456" cy="621792"/>
          </a:xfrm>
          <a:prstGeom prst="rect">
            <a:avLst/>
          </a:prstGeom>
        </p:spPr>
        <p:txBody>
          <a:bodyPr/>
          <a:lstStyle>
            <a:lvl1pPr>
              <a:lnSpc>
                <a:spcPct val="120000"/>
              </a:lnSpc>
              <a:defRPr/>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612648" y="1837944"/>
            <a:ext cx="4261104" cy="426110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742432" y="1755648"/>
            <a:ext cx="5376672" cy="4416552"/>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6706A190-8EBD-4794-A851-92BB5E0BDD4D}" type="datetime4">
              <a:rPr lang="en-US" smtClean="0"/>
              <a:t>November 6, 2025</a:t>
            </a:fld>
            <a:endParaRPr lang="en-US"/>
          </a:p>
        </p:txBody>
      </p:sp>
    </p:spTree>
    <p:extLst>
      <p:ext uri="{BB962C8B-B14F-4D97-AF65-F5344CB8AC3E}">
        <p14:creationId xmlns:p14="http://schemas.microsoft.com/office/powerpoint/2010/main" val="3982414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58952"/>
            <a:ext cx="4736592" cy="1143000"/>
          </a:xfrm>
          <a:prstGeom prst="rect">
            <a:avLst/>
          </a:prstGeom>
        </p:spPr>
        <p:txBody>
          <a:bodyPr vert="horz" lIns="91440" tIns="45720" rIns="91440" bIns="45720" rtlCol="0" anchor="b">
            <a:normAutofit/>
          </a:bodyPr>
          <a:lstStyle>
            <a:lvl1pPr>
              <a:defRPr lang="en-US" dirty="0"/>
            </a:lvl1pPr>
          </a:lstStyle>
          <a:p>
            <a:pPr lvl="0">
              <a:lnSpc>
                <a:spcPct val="120000"/>
              </a:lnSpc>
            </a:pPr>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4754880"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6083808" y="0"/>
            <a:ext cx="6108192" cy="6857999"/>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F84BFA0D-9A5F-4EE3-A3FD-82A86EE972AE}" type="datetime4">
              <a:rPr lang="en-US" smtClean="0"/>
              <a:t>November 6, 2025</a:t>
            </a:fld>
            <a:endParaRPr lang="en-US"/>
          </a:p>
        </p:txBody>
      </p:sp>
    </p:spTree>
    <p:extLst>
      <p:ext uri="{BB962C8B-B14F-4D97-AF65-F5344CB8AC3E}">
        <p14:creationId xmlns:p14="http://schemas.microsoft.com/office/powerpoint/2010/main" val="3482342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0D260-A526-F079-44B3-C9B03816FFDD}"/>
              </a:ext>
            </a:extLst>
          </p:cNvPr>
          <p:cNvSpPr>
            <a:spLocks noGrp="1"/>
          </p:cNvSpPr>
          <p:nvPr>
            <p:ph type="title"/>
          </p:nvPr>
        </p:nvSpPr>
        <p:spPr>
          <a:xfrm>
            <a:off x="7569582" y="758952"/>
            <a:ext cx="3842130" cy="1143000"/>
          </a:xfrm>
          <a:prstGeom prst="rect">
            <a:avLst/>
          </a:prstGeom>
        </p:spPr>
        <p:txBody>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1" y="0"/>
            <a:ext cx="6835155" cy="6857999"/>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569582" y="2258568"/>
            <a:ext cx="3700397"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4FD3D564-0365-46F9-82BC-CDD300CEFE62}" type="datetime4">
              <a:rPr lang="en-US" smtClean="0"/>
              <a:t>November 6, 2025</a:t>
            </a:fld>
            <a:endParaRPr lang="en-US"/>
          </a:p>
        </p:txBody>
      </p:sp>
    </p:spTree>
    <p:extLst>
      <p:ext uri="{BB962C8B-B14F-4D97-AF65-F5344CB8AC3E}">
        <p14:creationId xmlns:p14="http://schemas.microsoft.com/office/powerpoint/2010/main" val="345108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5D86B5-411C-5D53-8E6C-26B857F5B5BD}"/>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752AE3-E97E-6381-3066-90B73D6C279A}"/>
              </a:ext>
              <a:ext uri="{C183D7F6-B498-43B3-948B-1728B52AA6E4}">
                <adec:decorative xmlns:adec="http://schemas.microsoft.com/office/drawing/2017/decorative" val="1"/>
              </a:ext>
            </a:extLst>
          </p:cNvPr>
          <p:cNvSpPr/>
          <p:nvPr/>
        </p:nvSpPr>
        <p:spPr>
          <a:xfrm>
            <a:off x="762000" y="762003"/>
            <a:ext cx="10667999" cy="5333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1FC1D47-D22E-C8B6-52EE-977FA326BC59}"/>
              </a:ext>
              <a:ext uri="{C183D7F6-B498-43B3-948B-1728B52AA6E4}">
                <adec:decorative xmlns:adec="http://schemas.microsoft.com/office/drawing/2017/decorative" val="1"/>
              </a:ext>
            </a:extLst>
          </p:cNvPr>
          <p:cNvCxnSpPr>
            <a:cxnSpLocks/>
          </p:cNvCxnSpPr>
          <p:nvPr/>
        </p:nvCxnSpPr>
        <p:spPr>
          <a:xfrm>
            <a:off x="1550741"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20D13D9-271B-1B45-E2B5-49ADC53F7EFB}"/>
              </a:ext>
            </a:extLst>
          </p:cNvPr>
          <p:cNvSpPr/>
          <p:nvPr/>
        </p:nvSpPr>
        <p:spPr>
          <a:xfrm>
            <a:off x="6590056" y="1283542"/>
            <a:ext cx="4306824" cy="430682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45999" y="1235176"/>
            <a:ext cx="4672584" cy="2841220"/>
          </a:xfrm>
          <a:prstGeom prst="rect">
            <a:avLst/>
          </a:prstGeom>
        </p:spPr>
        <p:txBody>
          <a:bodyPr vert="horz" lIns="91440" tIns="45720" rIns="91440" bIns="45720" rtlCol="0" anchor="t">
            <a:normAutofit/>
          </a:bodyPr>
          <a:lstStyle>
            <a:lvl1pPr>
              <a:defRPr lang="en-US" sz="3100">
                <a:solidFill>
                  <a:schemeClr val="tx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45999" y="4983480"/>
            <a:ext cx="4672584" cy="786384"/>
          </a:xfrm>
          <a:prstGeom prst="rect">
            <a:avLst/>
          </a:prstGeom>
        </p:spPr>
        <p:txBody>
          <a:bodyPr vert="horz" lIns="91440" tIns="45720" rIns="91440" bIns="45720" rtlCol="0">
            <a:normAutofit/>
          </a:bodyPr>
          <a:lstStyle>
            <a:lvl1pPr marL="0" indent="0">
              <a:buNone/>
              <a:defRPr lang="en-US" dirty="0">
                <a:solidFill>
                  <a:schemeClr val="tx1"/>
                </a:solidFill>
              </a:defRPr>
            </a:lvl1pPr>
          </a:lstStyle>
          <a:p>
            <a:pPr lvl="0"/>
            <a:r>
              <a:rPr lang="en-US"/>
              <a:t>Click to edit Master subtitle style</a:t>
            </a:r>
            <a:endParaRPr lang="en-US" dirty="0"/>
          </a:p>
        </p:txBody>
      </p:sp>
      <p:sp>
        <p:nvSpPr>
          <p:cNvPr id="22" name="Picture Placeholder 20">
            <a:extLst>
              <a:ext uri="{FF2B5EF4-FFF2-40B4-BE49-F238E27FC236}">
                <a16:creationId xmlns:a16="http://schemas.microsoft.com/office/drawing/2014/main" id="{FBACAA98-741E-5E01-790D-22D994E62DDB}"/>
              </a:ext>
            </a:extLst>
          </p:cNvPr>
          <p:cNvSpPr>
            <a:spLocks noGrp="1"/>
          </p:cNvSpPr>
          <p:nvPr>
            <p:ph type="pic" sz="quarter" idx="17" hasCustomPrompt="1"/>
          </p:nvPr>
        </p:nvSpPr>
        <p:spPr>
          <a:xfrm>
            <a:off x="6581777" y="1264436"/>
            <a:ext cx="4329128" cy="4329128"/>
          </a:xfrm>
          <a:custGeom>
            <a:avLst/>
            <a:gdLst>
              <a:gd name="connsiteX0" fmla="*/ 2164564 w 4329128"/>
              <a:gd name="connsiteY0" fmla="*/ 0 h 4329128"/>
              <a:gd name="connsiteX1" fmla="*/ 4329128 w 4329128"/>
              <a:gd name="connsiteY1" fmla="*/ 2164564 h 4329128"/>
              <a:gd name="connsiteX2" fmla="*/ 2164564 w 4329128"/>
              <a:gd name="connsiteY2" fmla="*/ 4329128 h 4329128"/>
              <a:gd name="connsiteX3" fmla="*/ 0 w 4329128"/>
              <a:gd name="connsiteY3" fmla="*/ 2164564 h 4329128"/>
              <a:gd name="connsiteX4" fmla="*/ 2164564 w 4329128"/>
              <a:gd name="connsiteY4" fmla="*/ 0 h 432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128" h="4329128">
                <a:moveTo>
                  <a:pt x="2164564" y="0"/>
                </a:moveTo>
                <a:cubicBezTo>
                  <a:pt x="3360020" y="0"/>
                  <a:pt x="4329128" y="969108"/>
                  <a:pt x="4329128" y="2164564"/>
                </a:cubicBezTo>
                <a:cubicBezTo>
                  <a:pt x="4329128" y="3360020"/>
                  <a:pt x="3360020" y="4329128"/>
                  <a:pt x="2164564" y="4329128"/>
                </a:cubicBezTo>
                <a:cubicBezTo>
                  <a:pt x="969108" y="4329128"/>
                  <a:pt x="0" y="3360020"/>
                  <a:pt x="0" y="2164564"/>
                </a:cubicBezTo>
                <a:cubicBezTo>
                  <a:pt x="0" y="969108"/>
                  <a:pt x="969108" y="0"/>
                  <a:pt x="2164564" y="0"/>
                </a:cubicBezTo>
                <a:close/>
              </a:path>
            </a:pathLst>
          </a:custGeom>
          <a:blipFill dpi="0" rotWithShape="1">
            <a:blip r:embed="rId2">
              <a:alphaModFix amt="8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1CC8C939-7FAD-347B-1591-43D9B3231526}"/>
              </a:ext>
            </a:extLst>
          </p:cNvPr>
          <p:cNvSpPr>
            <a:spLocks noGrp="1"/>
          </p:cNvSpPr>
          <p:nvPr>
            <p:ph type="ftr" sz="quarter" idx="19"/>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85AAACDE-68BE-0B6C-22AE-1B3B232E2964}"/>
              </a:ext>
            </a:extLst>
          </p:cNvPr>
          <p:cNvSpPr>
            <a:spLocks noGrp="1"/>
          </p:cNvSpPr>
          <p:nvPr>
            <p:ph type="sldNum" sz="quarter" idx="20"/>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4" name="Date Placeholder 3">
            <a:extLst>
              <a:ext uri="{FF2B5EF4-FFF2-40B4-BE49-F238E27FC236}">
                <a16:creationId xmlns:a16="http://schemas.microsoft.com/office/drawing/2014/main" id="{AFD31B72-8374-965C-518F-8B0878FD79D0}"/>
              </a:ext>
            </a:extLst>
          </p:cNvPr>
          <p:cNvSpPr>
            <a:spLocks noGrp="1"/>
          </p:cNvSpPr>
          <p:nvPr>
            <p:ph type="dt" sz="half" idx="18"/>
          </p:nvPr>
        </p:nvSpPr>
        <p:spPr/>
        <p:txBody>
          <a:bodyPr/>
          <a:lstStyle>
            <a:lvl1pPr>
              <a:defRPr>
                <a:solidFill>
                  <a:schemeClr val="bg1"/>
                </a:solidFill>
              </a:defRPr>
            </a:lvl1pPr>
          </a:lstStyle>
          <a:p>
            <a:fld id="{1DD12A09-AD48-4A48-AB09-132ADC51F3E7}" type="datetime4">
              <a:rPr lang="en-US" smtClean="0"/>
              <a:t>November 6, 2025</a:t>
            </a:fld>
            <a:endParaRPr lang="en-US"/>
          </a:p>
        </p:txBody>
      </p:sp>
    </p:spTree>
    <p:extLst>
      <p:ext uri="{BB962C8B-B14F-4D97-AF65-F5344CB8AC3E}">
        <p14:creationId xmlns:p14="http://schemas.microsoft.com/office/powerpoint/2010/main" val="2825367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58952"/>
            <a:ext cx="3704970" cy="1143000"/>
          </a:xfrm>
          <a:prstGeom prst="rect">
            <a:avLst/>
          </a:prstGeom>
        </p:spPr>
        <p:txBody>
          <a:bodyPr vert="horz" lIns="91440" tIns="45720" rIns="91440" bIns="45720" rtlCol="0" anchor="b">
            <a:normAutofit/>
          </a:bodyPr>
          <a:lstStyle>
            <a:lvl1pPr>
              <a:defRPr lang="en-US" dirty="0"/>
            </a:lvl1pPr>
          </a:lstStyle>
          <a:p>
            <a:pPr lvl="0">
              <a:lnSpc>
                <a:spcPct val="120000"/>
              </a:lnSpc>
            </a:pPr>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9" y="2258568"/>
            <a:ext cx="3704970"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5069897" y="758952"/>
            <a:ext cx="6360104" cy="5330952"/>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C7397E9B-E8AE-4203-8459-BAC5DBFA1928}" type="datetime4">
              <a:rPr lang="en-US" smtClean="0"/>
              <a:t>November 6, 2025</a:t>
            </a:fld>
            <a:endParaRPr lang="en-US"/>
          </a:p>
        </p:txBody>
      </p:sp>
    </p:spTree>
    <p:extLst>
      <p:ext uri="{BB962C8B-B14F-4D97-AF65-F5344CB8AC3E}">
        <p14:creationId xmlns:p14="http://schemas.microsoft.com/office/powerpoint/2010/main" val="4007767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73619" y="1078992"/>
            <a:ext cx="2898648" cy="1947672"/>
          </a:xfrm>
          <a:prstGeom prst="rect">
            <a:avLst/>
          </a:prstGeom>
        </p:spPr>
        <p:txBody>
          <a:bodyPr vert="horz" lIns="91440" tIns="45720" rIns="91440" bIns="45720" rtlCol="0" anchor="b">
            <a:normAutofit/>
          </a:bodyPr>
          <a:lstStyle>
            <a:lvl1pPr>
              <a:defRPr lang="en-US" sz="2600" dirty="0"/>
            </a:lvl1pPr>
          </a:lstStyle>
          <a:p>
            <a:pPr lvl="0">
              <a:lnSpc>
                <a:spcPct val="120000"/>
              </a:lnSpc>
            </a:pPr>
            <a:r>
              <a:rPr lang="en-US"/>
              <a:t>Click to edit Master title style</a:t>
            </a:r>
            <a:endParaRPr lang="en-US" dirty="0"/>
          </a:p>
        </p:txBody>
      </p:sp>
      <p:sp>
        <p:nvSpPr>
          <p:cNvPr id="12" name="Picture Placeholder 11">
            <a:extLst>
              <a:ext uri="{FF2B5EF4-FFF2-40B4-BE49-F238E27FC236}">
                <a16:creationId xmlns:a16="http://schemas.microsoft.com/office/drawing/2014/main" id="{91A58A98-8307-74B9-8466-17F65EA798AC}"/>
              </a:ext>
            </a:extLst>
          </p:cNvPr>
          <p:cNvSpPr>
            <a:spLocks noGrp="1"/>
          </p:cNvSpPr>
          <p:nvPr>
            <p:ph type="pic" sz="quarter" idx="18" hasCustomPrompt="1"/>
          </p:nvPr>
        </p:nvSpPr>
        <p:spPr>
          <a:xfrm>
            <a:off x="0" y="0"/>
            <a:ext cx="7810394" cy="68580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73619" y="3099816"/>
            <a:ext cx="2898648" cy="2953512"/>
          </a:xfrm>
          <a:prstGeom prst="rect">
            <a:avLst/>
          </a:prstGeo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9488F9E5-3D9D-C4E8-DF44-34F555905C9C}"/>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37F38DE2-1429-FE2C-93AA-9AB9D9950E29}"/>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78FAB3D1-987F-D6AE-2703-22238530CE39}"/>
              </a:ext>
            </a:extLst>
          </p:cNvPr>
          <p:cNvSpPr>
            <a:spLocks noGrp="1"/>
          </p:cNvSpPr>
          <p:nvPr>
            <p:ph type="dt" sz="half" idx="15"/>
          </p:nvPr>
        </p:nvSpPr>
        <p:spPr>
          <a:xfrm rot="5400000">
            <a:off x="10469880" y="4892040"/>
            <a:ext cx="2670048" cy="365760"/>
          </a:xfrm>
          <a:prstGeom prst="rect">
            <a:avLst/>
          </a:prstGeom>
        </p:spPr>
        <p:txBody>
          <a:bodyPr/>
          <a:lstStyle/>
          <a:p>
            <a:fld id="{32CF74C9-AA5A-4DD7-9934-B71855E316A9}" type="datetime4">
              <a:rPr lang="en-US" smtClean="0"/>
              <a:t>November 6, 2025</a:t>
            </a:fld>
            <a:endParaRPr lang="en-US"/>
          </a:p>
        </p:txBody>
      </p:sp>
    </p:spTree>
    <p:extLst>
      <p:ext uri="{BB962C8B-B14F-4D97-AF65-F5344CB8AC3E}">
        <p14:creationId xmlns:p14="http://schemas.microsoft.com/office/powerpoint/2010/main" val="2766434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10328"/>
            <a:ext cx="3621024" cy="1386300"/>
          </a:xfrm>
          <a:prstGeom prst="rect">
            <a:avLst/>
          </a:prstGeom>
        </p:spPr>
        <p:txBody>
          <a:bodyPr vert="horz" lIns="91440" tIns="45720" rIns="91440" bIns="45720" rtlCol="0" anchor="t">
            <a:normAutofit/>
          </a:bodyPr>
          <a:lstStyle>
            <a:lvl1pPr>
              <a:defRPr lang="en-US" sz="2400" dirty="0"/>
            </a:lvl1pPr>
          </a:lstStyle>
          <a:p>
            <a:pPr lvl="0">
              <a:lnSpc>
                <a:spcPct val="120000"/>
              </a:lnSpc>
            </a:pPr>
            <a:r>
              <a:rPr lang="en-US"/>
              <a:t>Click to edit Master title style</a:t>
            </a:r>
            <a:endParaRPr lang="en-US" dirty="0"/>
          </a:p>
        </p:txBody>
      </p:sp>
      <p:sp>
        <p:nvSpPr>
          <p:cNvPr id="11" name="Picture Placeholder 10">
            <a:extLst>
              <a:ext uri="{FF2B5EF4-FFF2-40B4-BE49-F238E27FC236}">
                <a16:creationId xmlns:a16="http://schemas.microsoft.com/office/drawing/2014/main" id="{39DAB963-58B8-E061-879B-826ED90F4AD9}"/>
              </a:ext>
            </a:extLst>
          </p:cNvPr>
          <p:cNvSpPr>
            <a:spLocks noGrp="1"/>
          </p:cNvSpPr>
          <p:nvPr>
            <p:ph type="pic" sz="quarter" idx="19" hasCustomPrompt="1"/>
          </p:nvPr>
        </p:nvSpPr>
        <p:spPr>
          <a:xfrm>
            <a:off x="740664" y="0"/>
            <a:ext cx="10680192" cy="4562856"/>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956048" y="4910328"/>
            <a:ext cx="6473952" cy="1499616"/>
          </a:xfrm>
          <a:prstGeom prst="rect">
            <a:avLst/>
          </a:prstGeo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4" name="Footer Placeholder 3">
            <a:extLst>
              <a:ext uri="{FF2B5EF4-FFF2-40B4-BE49-F238E27FC236}">
                <a16:creationId xmlns:a16="http://schemas.microsoft.com/office/drawing/2014/main" id="{3490BDC3-84FA-EB76-95E5-B0B30F2D695B}"/>
              </a:ext>
            </a:extLst>
          </p:cNvPr>
          <p:cNvSpPr>
            <a:spLocks noGrp="1"/>
          </p:cNvSpPr>
          <p:nvPr>
            <p:ph type="ftr" sz="quarter" idx="17"/>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5928215-E177-7864-608E-E316FDF22E31}"/>
              </a:ext>
            </a:extLst>
          </p:cNvPr>
          <p:cNvSpPr>
            <a:spLocks noGrp="1"/>
          </p:cNvSpPr>
          <p:nvPr>
            <p:ph type="sldNum" sz="quarter" idx="18"/>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5A3E53CA-A1D0-15C5-B9BF-4F653C8DE88C}"/>
              </a:ext>
            </a:extLst>
          </p:cNvPr>
          <p:cNvSpPr>
            <a:spLocks noGrp="1"/>
          </p:cNvSpPr>
          <p:nvPr>
            <p:ph type="dt" sz="half" idx="16"/>
          </p:nvPr>
        </p:nvSpPr>
        <p:spPr>
          <a:xfrm rot="5400000">
            <a:off x="10469880" y="4892040"/>
            <a:ext cx="2670048" cy="365760"/>
          </a:xfrm>
          <a:prstGeom prst="rect">
            <a:avLst/>
          </a:prstGeom>
        </p:spPr>
        <p:txBody>
          <a:bodyPr/>
          <a:lstStyle/>
          <a:p>
            <a:fld id="{222A1667-4A0F-48F9-BBF1-D3EC6E1022BA}" type="datetime4">
              <a:rPr lang="en-US" smtClean="0"/>
              <a:t>November 6, 2025</a:t>
            </a:fld>
            <a:endParaRPr lang="en-US"/>
          </a:p>
        </p:txBody>
      </p:sp>
    </p:spTree>
    <p:extLst>
      <p:ext uri="{BB962C8B-B14F-4D97-AF65-F5344CB8AC3E}">
        <p14:creationId xmlns:p14="http://schemas.microsoft.com/office/powerpoint/2010/main" val="977051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457200"/>
            <a:ext cx="10735056" cy="923544"/>
          </a:xfrm>
          <a:prstGeom prst="rect">
            <a:avLst/>
          </a:prstGeom>
        </p:spPr>
        <p:txBody>
          <a:bodyPr/>
          <a:lstStyle>
            <a:lvl1pPr>
              <a:lnSpc>
                <a:spcPct val="120000"/>
              </a:lnSpc>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7C02181-FA39-ABBD-5759-8846E0FE79F6}"/>
              </a:ext>
            </a:extLst>
          </p:cNvPr>
          <p:cNvSpPr>
            <a:spLocks noGrp="1"/>
          </p:cNvSpPr>
          <p:nvPr>
            <p:ph type="pic" sz="quarter" idx="18" hasCustomPrompt="1"/>
          </p:nvPr>
        </p:nvSpPr>
        <p:spPr>
          <a:xfrm>
            <a:off x="612648" y="1892808"/>
            <a:ext cx="3054096" cy="420624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187952" y="1755648"/>
            <a:ext cx="7159752" cy="43434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DF247505-D930-4024-8CFE-611E51146D16}" type="datetime4">
              <a:rPr lang="en-US" smtClean="0"/>
              <a:t>November 6, 2025</a:t>
            </a:fld>
            <a:endParaRPr lang="en-US"/>
          </a:p>
        </p:txBody>
      </p:sp>
    </p:spTree>
    <p:extLst>
      <p:ext uri="{BB962C8B-B14F-4D97-AF65-F5344CB8AC3E}">
        <p14:creationId xmlns:p14="http://schemas.microsoft.com/office/powerpoint/2010/main" val="3821228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6CE5D-5E71-34E9-21B5-8EEB677BAF70}"/>
              </a:ext>
              <a:ext uri="{C183D7F6-B498-43B3-948B-1728B52AA6E4}">
                <adec:decorative xmlns:adec="http://schemas.microsoft.com/office/drawing/2017/decorative" val="1"/>
              </a:ext>
            </a:extLst>
          </p:cNvPr>
          <p:cNvSpPr/>
          <p:nvPr/>
        </p:nvSpPr>
        <p:spPr>
          <a:xfrm>
            <a:off x="0" y="0"/>
            <a:ext cx="4050792"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3995928"/>
            <a:ext cx="3127248" cy="2093976"/>
          </a:xfrm>
          <a:prstGeom prst="rect">
            <a:avLst/>
          </a:prstGeom>
        </p:spPr>
        <p:txBody>
          <a:bodyPr vert="horz" lIns="91440" tIns="45720" rIns="91440" bIns="45720" rtlCol="0" anchor="ctr">
            <a:normAutofit/>
          </a:bodyPr>
          <a:lstStyle>
            <a:lvl1pPr algn="ctr">
              <a:defRPr lang="en-US" sz="2600" dirty="0">
                <a:solidFill>
                  <a:schemeClr val="bg1"/>
                </a:solidFill>
              </a:defRPr>
            </a:lvl1pPr>
          </a:lstStyle>
          <a:p>
            <a:pPr lvl="0">
              <a:lnSpc>
                <a:spcPct val="120000"/>
              </a:lnSpc>
            </a:pPr>
            <a:r>
              <a:rPr lang="en-US"/>
              <a:t>Click to edit Master title style</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649224" y="813816"/>
            <a:ext cx="2752344" cy="275234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782312" y="758952"/>
            <a:ext cx="6382512"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defRPr>
            </a:lvl1pPr>
          </a:lstStyle>
          <a:p>
            <a:fld id="{B5DAC964-5ED5-4E3D-98A1-C42D2BF958CA}" type="datetime4">
              <a:rPr lang="en-US" smtClean="0"/>
              <a:t>November 6, 2025</a:t>
            </a:fld>
            <a:endParaRPr lang="en-US"/>
          </a:p>
        </p:txBody>
      </p:sp>
    </p:spTree>
    <p:extLst>
      <p:ext uri="{BB962C8B-B14F-4D97-AF65-F5344CB8AC3E}">
        <p14:creationId xmlns:p14="http://schemas.microsoft.com/office/powerpoint/2010/main" val="3705582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19477"/>
            <a:ext cx="4617720" cy="1197864"/>
          </a:xfrm>
          <a:prstGeom prst="rect">
            <a:avLst/>
          </a:prstGeom>
        </p:spPr>
        <p:txBody>
          <a:bodyPr vert="horz" lIns="91440" tIns="45720" rIns="91440" bIns="45720" rtlCol="0" anchor="t">
            <a:normAutofit/>
          </a:bodyPr>
          <a:lstStyle>
            <a:lvl1pPr>
              <a:defRPr lang="en-US"/>
            </a:lvl1pPr>
          </a:lstStyle>
          <a:p>
            <a:pPr lvl="0"/>
            <a:r>
              <a:rPr lang="en-US"/>
              <a:t>Click to edit Master title style</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950976" y="2148840"/>
            <a:ext cx="3877056" cy="3877056"/>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43016" y="950976"/>
            <a:ext cx="5586984"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defRPr>
            </a:lvl1pPr>
          </a:lstStyle>
          <a:p>
            <a:fld id="{9EC1A304-701C-41E4-B1CD-607E1F9CDC82}" type="datetime4">
              <a:rPr lang="en-US" smtClean="0"/>
              <a:t>November 6, 2025</a:t>
            </a:fld>
            <a:endParaRPr lang="en-US"/>
          </a:p>
        </p:txBody>
      </p:sp>
    </p:spTree>
    <p:extLst>
      <p:ext uri="{BB962C8B-B14F-4D97-AF65-F5344CB8AC3E}">
        <p14:creationId xmlns:p14="http://schemas.microsoft.com/office/powerpoint/2010/main" val="1615029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832104"/>
            <a:ext cx="3026664" cy="1975104"/>
          </a:xfrm>
          <a:prstGeom prst="rect">
            <a:avLst/>
          </a:prstGeom>
        </p:spPr>
        <p:txBody>
          <a:bodyPr vert="horz" lIns="91440" tIns="45720" rIns="91440" bIns="45720" rtlCol="0" anchor="t">
            <a:normAutofit/>
          </a:bodyPr>
          <a:lstStyle>
            <a:lvl1pPr>
              <a:defRPr lang="en-US" sz="2600"/>
            </a:lvl1pPr>
          </a:lstStyle>
          <a:p>
            <a:pPr lvl="0">
              <a:lnSpc>
                <a:spcPct val="120000"/>
              </a:lnSpc>
            </a:pPr>
            <a:r>
              <a:rPr lang="en-US"/>
              <a:t>Click to edit Master title style</a:t>
            </a:r>
            <a:endParaRPr lang="en-US" dirty="0"/>
          </a:p>
        </p:txBody>
      </p:sp>
      <p:sp>
        <p:nvSpPr>
          <p:cNvPr id="4" name="Picture Placeholder 3">
            <a:extLst>
              <a:ext uri="{FF2B5EF4-FFF2-40B4-BE49-F238E27FC236}">
                <a16:creationId xmlns:a16="http://schemas.microsoft.com/office/drawing/2014/main" id="{B62DDFA9-B759-66BE-7432-9BA3B78BA115}"/>
              </a:ext>
            </a:extLst>
          </p:cNvPr>
          <p:cNvSpPr>
            <a:spLocks noGrp="1"/>
          </p:cNvSpPr>
          <p:nvPr>
            <p:ph type="pic" sz="quarter" idx="15" hasCustomPrompt="1"/>
          </p:nvPr>
        </p:nvSpPr>
        <p:spPr>
          <a:xfrm>
            <a:off x="749808" y="3127248"/>
            <a:ext cx="2752344" cy="29718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187952" y="832104"/>
            <a:ext cx="7159752" cy="52669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0" name="Footer Placeholder 9">
            <a:extLst>
              <a:ext uri="{FF2B5EF4-FFF2-40B4-BE49-F238E27FC236}">
                <a16:creationId xmlns:a16="http://schemas.microsoft.com/office/drawing/2014/main" id="{1132C641-BBC6-FDF1-6E07-A4ECB6F4E075}"/>
              </a:ext>
            </a:extLst>
          </p:cNvPr>
          <p:cNvSpPr>
            <a:spLocks noGrp="1"/>
          </p:cNvSpPr>
          <p:nvPr>
            <p:ph type="ftr" sz="quarter" idx="17"/>
          </p:nvPr>
        </p:nvSpPr>
        <p:spPr/>
        <p:txBody>
          <a:bodyPr/>
          <a:lstStyle/>
          <a:p>
            <a:pPr algn="r"/>
            <a:r>
              <a:rPr lang="en-US"/>
              <a:t>Sample Footer Text</a:t>
            </a:r>
          </a:p>
        </p:txBody>
      </p:sp>
      <p:sp>
        <p:nvSpPr>
          <p:cNvPr id="11" name="Slide Number Placeholder 10">
            <a:extLst>
              <a:ext uri="{FF2B5EF4-FFF2-40B4-BE49-F238E27FC236}">
                <a16:creationId xmlns:a16="http://schemas.microsoft.com/office/drawing/2014/main" id="{A269CA60-CDC8-6DFB-019E-C9EAC0FF936A}"/>
              </a:ext>
            </a:extLst>
          </p:cNvPr>
          <p:cNvSpPr>
            <a:spLocks noGrp="1"/>
          </p:cNvSpPr>
          <p:nvPr>
            <p:ph type="sldNum" sz="quarter" idx="18"/>
          </p:nvPr>
        </p:nvSpPr>
        <p:spPr/>
        <p:txBody>
          <a:bodyPr/>
          <a:lstStyle/>
          <a:p>
            <a:pPr algn="ctr"/>
            <a:fld id="{8D252C1B-CBF0-4A4D-8F57-7FB989103249}" type="slidenum">
              <a:rPr lang="en-US" smtClean="0"/>
              <a:pPr algn="ctr"/>
              <a:t>‹#›</a:t>
            </a:fld>
            <a:endParaRPr lang="en-US"/>
          </a:p>
        </p:txBody>
      </p:sp>
      <p:sp>
        <p:nvSpPr>
          <p:cNvPr id="9" name="Date Placeholder 8">
            <a:extLst>
              <a:ext uri="{FF2B5EF4-FFF2-40B4-BE49-F238E27FC236}">
                <a16:creationId xmlns:a16="http://schemas.microsoft.com/office/drawing/2014/main" id="{EA71B670-6276-528F-4109-EE99F8B6D502}"/>
              </a:ext>
            </a:extLst>
          </p:cNvPr>
          <p:cNvSpPr>
            <a:spLocks noGrp="1"/>
          </p:cNvSpPr>
          <p:nvPr>
            <p:ph type="dt" sz="half" idx="16"/>
          </p:nvPr>
        </p:nvSpPr>
        <p:spPr/>
        <p:txBody>
          <a:bodyPr/>
          <a:lstStyle/>
          <a:p>
            <a:fld id="{1995FD63-C051-4851-A820-8DDBF241CA60}" type="datetime4">
              <a:rPr lang="en-US" smtClean="0"/>
              <a:t>November 6, 2025</a:t>
            </a:fld>
            <a:endParaRPr lang="en-US"/>
          </a:p>
        </p:txBody>
      </p:sp>
    </p:spTree>
    <p:extLst>
      <p:ext uri="{BB962C8B-B14F-4D97-AF65-F5344CB8AC3E}">
        <p14:creationId xmlns:p14="http://schemas.microsoft.com/office/powerpoint/2010/main" val="1232745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F16E8A-F858-76B7-7703-ABB82298AB2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E65EC-69D1-FAC9-D6E5-6E8A2AB82A01}"/>
              </a:ext>
            </a:extLst>
          </p:cNvPr>
          <p:cNvSpPr>
            <a:spLocks noGrp="1"/>
          </p:cNvSpPr>
          <p:nvPr>
            <p:ph type="title"/>
          </p:nvPr>
        </p:nvSpPr>
        <p:spPr>
          <a:xfrm>
            <a:off x="2331720" y="4828032"/>
            <a:ext cx="7525512" cy="1545336"/>
          </a:xfrm>
        </p:spPr>
        <p:txBody>
          <a:bodyPr anchor="t">
            <a:normAutofit/>
          </a:bodyPr>
          <a:lstStyle>
            <a:lvl1pPr marL="0" algn="ctr">
              <a:lnSpc>
                <a:spcPct val="130000"/>
              </a:lnSpc>
              <a:spcBef>
                <a:spcPts val="0"/>
              </a:spcBef>
              <a:defRPr sz="2800" b="0" cap="none" spc="0" baseline="0">
                <a:solidFill>
                  <a:schemeClr val="tx1"/>
                </a:solidFill>
                <a:latin typeface="+mn-lt"/>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E207DB61-BE6C-9AEA-49B9-291425132BD9}"/>
              </a:ext>
            </a:extLst>
          </p:cNvPr>
          <p:cNvSpPr>
            <a:spLocks noGrp="1"/>
          </p:cNvSpPr>
          <p:nvPr>
            <p:ph sz="quarter" idx="13" hasCustomPrompt="1"/>
          </p:nvPr>
        </p:nvSpPr>
        <p:spPr>
          <a:xfrm>
            <a:off x="822960" y="548640"/>
            <a:ext cx="10543032" cy="4114800"/>
          </a:xfrm>
        </p:spPr>
        <p:txBody>
          <a:bodyPr anchor="b">
            <a:normAutofit/>
          </a:bodyPr>
          <a:lstStyle>
            <a:lvl1pPr marL="0" indent="0" algn="ctr">
              <a:lnSpc>
                <a:spcPct val="120000"/>
              </a:lnSpc>
              <a:spcBef>
                <a:spcPts val="0"/>
              </a:spcBef>
              <a:buNone/>
              <a:defRPr sz="23200" b="1" spc="500" baseline="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3" name="Footer Placeholder 2">
            <a:extLst>
              <a:ext uri="{FF2B5EF4-FFF2-40B4-BE49-F238E27FC236}">
                <a16:creationId xmlns:a16="http://schemas.microsoft.com/office/drawing/2014/main" id="{47D970E4-89C7-FDD7-2F15-A6B821976CD9}"/>
              </a:ext>
            </a:extLst>
          </p:cNvPr>
          <p:cNvSpPr>
            <a:spLocks noGrp="1"/>
          </p:cNvSpPr>
          <p:nvPr>
            <p:ph type="ftr" sz="quarter" idx="10"/>
          </p:nvPr>
        </p:nvSpPr>
        <p:spPr/>
        <p:txBody>
          <a:bodyPr/>
          <a:lstStyle>
            <a:lvl1pPr>
              <a:defRPr>
                <a:solidFill>
                  <a:schemeClr val="tx1"/>
                </a:solidFill>
              </a:defRPr>
            </a:lvl1pPr>
          </a:lstStyle>
          <a:p>
            <a:r>
              <a:rPr lang="en-US"/>
              <a:t>Sample Footer Text</a:t>
            </a:r>
          </a:p>
        </p:txBody>
      </p:sp>
      <p:sp>
        <p:nvSpPr>
          <p:cNvPr id="4" name="Slide Number Placeholder 3">
            <a:extLst>
              <a:ext uri="{FF2B5EF4-FFF2-40B4-BE49-F238E27FC236}">
                <a16:creationId xmlns:a16="http://schemas.microsoft.com/office/drawing/2014/main" id="{E7721770-26D7-706F-0EDB-A445E203E012}"/>
              </a:ext>
            </a:extLst>
          </p:cNvPr>
          <p:cNvSpPr>
            <a:spLocks noGrp="1"/>
          </p:cNvSpPr>
          <p:nvPr>
            <p:ph type="sldNum" sz="quarter" idx="11"/>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5" name="Date Placeholder 4">
            <a:extLst>
              <a:ext uri="{FF2B5EF4-FFF2-40B4-BE49-F238E27FC236}">
                <a16:creationId xmlns:a16="http://schemas.microsoft.com/office/drawing/2014/main" id="{BC55A4EF-CED2-308E-B4C9-D9B9653D2AD1}"/>
              </a:ext>
            </a:extLst>
          </p:cNvPr>
          <p:cNvSpPr>
            <a:spLocks noGrp="1"/>
          </p:cNvSpPr>
          <p:nvPr>
            <p:ph type="dt" sz="half" idx="12"/>
          </p:nvPr>
        </p:nvSpPr>
        <p:spPr/>
        <p:txBody>
          <a:bodyPr/>
          <a:lstStyle>
            <a:lvl1pPr>
              <a:defRPr>
                <a:solidFill>
                  <a:schemeClr val="tx1"/>
                </a:solidFill>
              </a:defRPr>
            </a:lvl1pPr>
          </a:lstStyle>
          <a:p>
            <a:fld id="{B78997B2-9003-48CD-B83A-C903A0638E6F}" type="datetime4">
              <a:rPr lang="en-US" smtClean="0"/>
              <a:t>November 6, 2025</a:t>
            </a:fld>
            <a:endParaRPr lang="en-US"/>
          </a:p>
        </p:txBody>
      </p:sp>
    </p:spTree>
    <p:extLst>
      <p:ext uri="{BB962C8B-B14F-4D97-AF65-F5344CB8AC3E}">
        <p14:creationId xmlns:p14="http://schemas.microsoft.com/office/powerpoint/2010/main" val="280954006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43AE59-31BF-4CD0-B64D-488B187044AD}"/>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EF9AB3-605A-C45F-3FFA-AEF6C0D87134}"/>
              </a:ext>
              <a:ext uri="{C183D7F6-B498-43B3-948B-1728B52AA6E4}">
                <adec:decorative xmlns:adec="http://schemas.microsoft.com/office/drawing/2017/decorative" val="1"/>
              </a:ext>
            </a:extLst>
          </p:cNvPr>
          <p:cNvSpPr/>
          <p:nvPr/>
        </p:nvSpPr>
        <p:spPr>
          <a:xfrm>
            <a:off x="829587" y="753291"/>
            <a:ext cx="5356272" cy="53562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40B12-A59E-654A-6E7E-8CBC32CC5C12}"/>
              </a:ext>
            </a:extLst>
          </p:cNvPr>
          <p:cNvSpPr>
            <a:spLocks noGrp="1"/>
          </p:cNvSpPr>
          <p:nvPr>
            <p:ph type="title"/>
          </p:nvPr>
        </p:nvSpPr>
        <p:spPr>
          <a:xfrm>
            <a:off x="7132320" y="1481328"/>
            <a:ext cx="3977640" cy="3886200"/>
          </a:xfrm>
        </p:spPr>
        <p:txBody>
          <a:bodyPr anchor="ctr"/>
          <a:lstStyle>
            <a:lvl1pPr algn="ctr">
              <a:spcBef>
                <a:spcPts val="1000"/>
              </a:spcBef>
              <a:defRPr b="0" cap="none" spc="0" baseline="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8AA62E67-6EFE-A657-9851-29A1E17F2C61}"/>
              </a:ext>
            </a:extLst>
          </p:cNvPr>
          <p:cNvSpPr>
            <a:spLocks noGrp="1"/>
          </p:cNvSpPr>
          <p:nvPr>
            <p:ph sz="quarter" idx="13" hasCustomPrompt="1"/>
          </p:nvPr>
        </p:nvSpPr>
        <p:spPr>
          <a:xfrm>
            <a:off x="1005840" y="1399032"/>
            <a:ext cx="5029200" cy="3886200"/>
          </a:xfrm>
        </p:spPr>
        <p:txBody>
          <a:bodyPr anchor="ctr">
            <a:normAutofit/>
          </a:bodyPr>
          <a:lstStyle>
            <a:lvl1pPr marL="0" indent="0" algn="ctr">
              <a:lnSpc>
                <a:spcPct val="120000"/>
              </a:lnSpc>
              <a:spcBef>
                <a:spcPts val="0"/>
              </a:spcBef>
              <a:buNone/>
              <a:defRPr sz="16500" b="1" spc="500" baseline="0">
                <a:solidFill>
                  <a:schemeClr val="bg1"/>
                </a:solidFill>
                <a:latin typeface="+mj-lt"/>
              </a:defRPr>
            </a:lvl1pPr>
            <a:lvl2pPr marL="228600" indent="0">
              <a:buNone/>
              <a:defRPr/>
            </a:lvl2pPr>
          </a:lstStyle>
          <a:p>
            <a:pPr lvl="0"/>
            <a:r>
              <a:rPr lang="en-US" dirty="0"/>
              <a:t>##%</a:t>
            </a:r>
          </a:p>
        </p:txBody>
      </p:sp>
      <p:sp>
        <p:nvSpPr>
          <p:cNvPr id="3" name="Footer Placeholder 2">
            <a:extLst>
              <a:ext uri="{FF2B5EF4-FFF2-40B4-BE49-F238E27FC236}">
                <a16:creationId xmlns:a16="http://schemas.microsoft.com/office/drawing/2014/main" id="{980B5812-D54A-2810-00A5-4B3384EA458C}"/>
              </a:ext>
            </a:extLst>
          </p:cNvPr>
          <p:cNvSpPr>
            <a:spLocks noGrp="1"/>
          </p:cNvSpPr>
          <p:nvPr>
            <p:ph type="ftr" sz="quarter" idx="10"/>
          </p:nvPr>
        </p:nvSpPr>
        <p:spPr/>
        <p:txBody>
          <a:bodyPr/>
          <a:lstStyle>
            <a:lvl1pPr>
              <a:defRPr>
                <a:solidFill>
                  <a:schemeClr val="tx1"/>
                </a:solidFill>
              </a:defRPr>
            </a:lvl1pPr>
          </a:lstStyle>
          <a:p>
            <a:r>
              <a:rPr lang="en-US"/>
              <a:t>Sample Footer Text</a:t>
            </a:r>
          </a:p>
        </p:txBody>
      </p:sp>
      <p:sp>
        <p:nvSpPr>
          <p:cNvPr id="4" name="Slide Number Placeholder 3">
            <a:extLst>
              <a:ext uri="{FF2B5EF4-FFF2-40B4-BE49-F238E27FC236}">
                <a16:creationId xmlns:a16="http://schemas.microsoft.com/office/drawing/2014/main" id="{FC0F3867-F89A-4A63-8E1F-30A9D8443513}"/>
              </a:ext>
            </a:extLst>
          </p:cNvPr>
          <p:cNvSpPr>
            <a:spLocks noGrp="1"/>
          </p:cNvSpPr>
          <p:nvPr>
            <p:ph type="sldNum" sz="quarter" idx="11"/>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5" name="Date Placeholder 4">
            <a:extLst>
              <a:ext uri="{FF2B5EF4-FFF2-40B4-BE49-F238E27FC236}">
                <a16:creationId xmlns:a16="http://schemas.microsoft.com/office/drawing/2014/main" id="{AAA9ED1A-DC2B-ED35-A437-746FE2AE3EFA}"/>
              </a:ext>
            </a:extLst>
          </p:cNvPr>
          <p:cNvSpPr>
            <a:spLocks noGrp="1"/>
          </p:cNvSpPr>
          <p:nvPr>
            <p:ph type="dt" sz="half" idx="12"/>
          </p:nvPr>
        </p:nvSpPr>
        <p:spPr/>
        <p:txBody>
          <a:bodyPr/>
          <a:lstStyle>
            <a:lvl1pPr>
              <a:defRPr>
                <a:solidFill>
                  <a:schemeClr val="tx1"/>
                </a:solidFill>
              </a:defRPr>
            </a:lvl1pPr>
          </a:lstStyle>
          <a:p>
            <a:fld id="{E231C0BD-AF59-4F1B-B4C9-58747A5032BD}" type="datetime4">
              <a:rPr lang="en-US" smtClean="0"/>
              <a:t>November 6, 2025</a:t>
            </a:fld>
            <a:endParaRPr lang="en-US"/>
          </a:p>
        </p:txBody>
      </p:sp>
    </p:spTree>
    <p:extLst>
      <p:ext uri="{BB962C8B-B14F-4D97-AF65-F5344CB8AC3E}">
        <p14:creationId xmlns:p14="http://schemas.microsoft.com/office/powerpoint/2010/main" val="26965471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1F36-A966-D880-C890-0B3EA3C978B6}"/>
              </a:ext>
            </a:extLst>
          </p:cNvPr>
          <p:cNvSpPr>
            <a:spLocks noGrp="1"/>
          </p:cNvSpPr>
          <p:nvPr>
            <p:ph type="title"/>
          </p:nvPr>
        </p:nvSpPr>
        <p:spPr>
          <a:xfrm>
            <a:off x="621792" y="5157216"/>
            <a:ext cx="6931152" cy="1353312"/>
          </a:xfrm>
        </p:spPr>
        <p:txBody>
          <a:bodyPr vert="horz" lIns="91440" tIns="45720" rIns="91440" bIns="45720" rtlCol="0" anchor="ctr">
            <a:normAutofit/>
          </a:bodyPr>
          <a:lstStyle>
            <a:lvl1pPr>
              <a:defRPr lang="en-US" b="0" cap="none" spc="0" baseline="0" dirty="0">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5B8CC9FE-E9AE-82C9-1D49-0568AE22C3A3}"/>
              </a:ext>
            </a:extLst>
          </p:cNvPr>
          <p:cNvSpPr>
            <a:spLocks noGrp="1"/>
          </p:cNvSpPr>
          <p:nvPr>
            <p:ph sz="quarter" idx="13" hasCustomPrompt="1"/>
          </p:nvPr>
        </p:nvSpPr>
        <p:spPr>
          <a:xfrm>
            <a:off x="621792" y="603504"/>
            <a:ext cx="10716768" cy="4206240"/>
          </a:xfrm>
        </p:spPr>
        <p:txBody>
          <a:bodyPr vert="horz" lIns="91440" tIns="45720" rIns="91440" bIns="45720" rtlCol="0" anchor="ctr">
            <a:normAutofit/>
          </a:bodyPr>
          <a:lstStyle>
            <a:lvl1pPr marL="0" indent="0">
              <a:lnSpc>
                <a:spcPct val="120000"/>
              </a:lnSpc>
              <a:spcBef>
                <a:spcPts val="0"/>
              </a:spcBef>
              <a:buNone/>
              <a:defRPr lang="en-US" sz="39000" b="1" spc="500" baseline="0"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29FA889A-0E94-96F7-790B-F7EF9DDB147D}"/>
              </a:ext>
            </a:extLst>
          </p:cNvPr>
          <p:cNvSpPr>
            <a:spLocks noGrp="1"/>
          </p:cNvSpPr>
          <p:nvPr>
            <p:ph type="ftr" sz="quarter" idx="10"/>
          </p:nvPr>
        </p:nvSpPr>
        <p:spPr/>
        <p:txBody>
          <a:bodyPr/>
          <a:lstStyle/>
          <a:p>
            <a:pPr algn="r"/>
            <a:r>
              <a:rPr lang="en-US"/>
              <a:t>Sample Footer Text</a:t>
            </a:r>
          </a:p>
        </p:txBody>
      </p:sp>
      <p:sp>
        <p:nvSpPr>
          <p:cNvPr id="4" name="Slide Number Placeholder 3">
            <a:extLst>
              <a:ext uri="{FF2B5EF4-FFF2-40B4-BE49-F238E27FC236}">
                <a16:creationId xmlns:a16="http://schemas.microsoft.com/office/drawing/2014/main" id="{2E4FEE4D-78A2-B098-B481-6CC916DC93AF}"/>
              </a:ext>
            </a:extLst>
          </p:cNvPr>
          <p:cNvSpPr>
            <a:spLocks noGrp="1"/>
          </p:cNvSpPr>
          <p:nvPr>
            <p:ph type="sldNum" sz="quarter" idx="11"/>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625CB889-1611-4735-09D2-89114FF81E80}"/>
              </a:ext>
            </a:extLst>
          </p:cNvPr>
          <p:cNvSpPr>
            <a:spLocks noGrp="1"/>
          </p:cNvSpPr>
          <p:nvPr>
            <p:ph type="dt" sz="half" idx="12"/>
          </p:nvPr>
        </p:nvSpPr>
        <p:spPr/>
        <p:txBody>
          <a:bodyPr/>
          <a:lstStyle/>
          <a:p>
            <a:fld id="{116C72B1-0A2D-429D-B2B1-BF5B377D1D89}" type="datetime4">
              <a:rPr lang="en-US" smtClean="0"/>
              <a:t>November 6, 2025</a:t>
            </a:fld>
            <a:endParaRPr lang="en-US"/>
          </a:p>
        </p:txBody>
      </p:sp>
    </p:spTree>
    <p:extLst>
      <p:ext uri="{BB962C8B-B14F-4D97-AF65-F5344CB8AC3E}">
        <p14:creationId xmlns:p14="http://schemas.microsoft.com/office/powerpoint/2010/main" val="61228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5330953" cy="53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45999" y="1236272"/>
            <a:ext cx="3959352" cy="2885843"/>
          </a:xfrm>
          <a:prstGeom prst="rect">
            <a:avLst/>
          </a:prstGeom>
        </p:spPr>
        <p:txBody>
          <a:bodyPr vert="horz" lIns="91440" tIns="45720" rIns="91440" bIns="45720" rtlCol="0" anchor="t">
            <a:normAutofit/>
          </a:bodyPr>
          <a:lstStyle>
            <a:lvl1pPr>
              <a:defRPr lang="en-US" sz="400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55143" y="5029200"/>
            <a:ext cx="3941064" cy="786384"/>
          </a:xfrm>
          <a:prstGeom prst="rect">
            <a:avLst/>
          </a:prstGeo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cxnSp>
        <p:nvCxnSpPr>
          <p:cNvPr id="7" name="Straight Connector 6">
            <a:extLst>
              <a:ext uri="{FF2B5EF4-FFF2-40B4-BE49-F238E27FC236}">
                <a16:creationId xmlns:a16="http://schemas.microsoft.com/office/drawing/2014/main" id="{12230C97-C8C3-2142-5720-3E811CE1E63C}"/>
              </a:ext>
              <a:ext uri="{C183D7F6-B498-43B3-948B-1728B52AA6E4}">
                <adec:decorative xmlns:adec="http://schemas.microsoft.com/office/drawing/2017/decorative" val="1"/>
              </a:ext>
            </a:extLst>
          </p:cNvPr>
          <p:cNvCxnSpPr>
            <a:cxnSpLocks/>
          </p:cNvCxnSpPr>
          <p:nvPr/>
        </p:nvCxnSpPr>
        <p:spPr>
          <a:xfrm>
            <a:off x="1463059" y="473225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7081DABC-6343-A24F-FE45-96400F8FB4BD}"/>
              </a:ext>
            </a:extLst>
          </p:cNvPr>
          <p:cNvSpPr>
            <a:spLocks noGrp="1"/>
          </p:cNvSpPr>
          <p:nvPr>
            <p:ph type="pic" sz="quarter" idx="13" hasCustomPrompt="1"/>
          </p:nvPr>
        </p:nvSpPr>
        <p:spPr>
          <a:xfrm>
            <a:off x="6099048" y="758951"/>
            <a:ext cx="5340096" cy="5333995"/>
          </a:xfrm>
          <a:prstGeom prst="rect">
            <a:avLst/>
          </a:prstGeom>
          <a:blipFill>
            <a:blip r:embed="rId2">
              <a:alphaModFix amt="80000"/>
            </a:blip>
            <a:stretch>
              <a:fillRect/>
            </a:stretch>
          </a:blipFill>
        </p:spPr>
        <p:txBody>
          <a:bodyPr/>
          <a:lstStyle>
            <a:lvl1pPr marL="0" indent="0">
              <a:buNone/>
              <a:defRPr/>
            </a:lvl1pPr>
          </a:lstStyle>
          <a:p>
            <a:r>
              <a:rPr lang="en-US" dirty="0"/>
              <a:t> </a:t>
            </a:r>
          </a:p>
        </p:txBody>
      </p: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
        <p:nvSpPr>
          <p:cNvPr id="16" name="Slide Number Placeholder 15">
            <a:extLst>
              <a:ext uri="{FF2B5EF4-FFF2-40B4-BE49-F238E27FC236}">
                <a16:creationId xmlns:a16="http://schemas.microsoft.com/office/drawing/2014/main" id="{73ECBF32-23F4-84AC-A92D-D9821052AF13}"/>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pPr algn="ctr"/>
            <a:fld id="{CC057153-B650-4DEB-B370-79DDCFDCE934}" type="slidenum">
              <a:rPr lang="en-US" smtClean="0"/>
              <a:pPr algn="ctr"/>
              <a:t>‹#›</a:t>
            </a:fld>
            <a:endParaRPr lang="en-US"/>
          </a:p>
        </p:txBody>
      </p:sp>
      <p:sp>
        <p:nvSpPr>
          <p:cNvPr id="14" name="Date Placeholder 13">
            <a:extLst>
              <a:ext uri="{FF2B5EF4-FFF2-40B4-BE49-F238E27FC236}">
                <a16:creationId xmlns:a16="http://schemas.microsoft.com/office/drawing/2014/main" id="{ABA7367A-7087-E045-A8D9-1DB09D3DE13F}"/>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BB697729-EE3B-43A9-898D-9A5AFB5AB592}" type="datetime4">
              <a:rPr lang="en-US" smtClean="0"/>
              <a:t>November 6, 2025</a:t>
            </a:fld>
            <a:endParaRPr lang="en-US"/>
          </a:p>
        </p:txBody>
      </p:sp>
    </p:spTree>
    <p:extLst>
      <p:ext uri="{BB962C8B-B14F-4D97-AF65-F5344CB8AC3E}">
        <p14:creationId xmlns:p14="http://schemas.microsoft.com/office/powerpoint/2010/main" val="34646630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823960" cy="5605272"/>
          </a:xfrm>
          <a:prstGeom prst="rect">
            <a:avLst/>
          </a:prstGeom>
        </p:spPr>
        <p:txBody>
          <a:bodyPr anchor="ctr">
            <a:normAutofit/>
          </a:bodyPr>
          <a:lstStyle>
            <a:lvl1pPr marL="0" indent="0">
              <a:lnSpc>
                <a:spcPct val="100000"/>
              </a:lnSpc>
              <a:buNone/>
              <a:defRPr sz="6600" b="1">
                <a:latin typeface="+mj-lt"/>
              </a:defRPr>
            </a:lvl1pPr>
            <a:lvl2pPr marL="228600" indent="0">
              <a:lnSpc>
                <a:spcPct val="100000"/>
              </a:lnSpc>
              <a:buNone/>
              <a:defRPr sz="6000" b="1">
                <a:latin typeface="+mj-lt"/>
              </a:defRPr>
            </a:lvl2pPr>
            <a:lvl3pPr marL="457200" indent="0">
              <a:lnSpc>
                <a:spcPct val="100000"/>
              </a:lnSpc>
              <a:buNone/>
              <a:defRPr sz="5400" b="1">
                <a:latin typeface="+mj-lt"/>
              </a:defRPr>
            </a:lvl3pPr>
            <a:lvl4pPr marL="685800" indent="0">
              <a:lnSpc>
                <a:spcPct val="100000"/>
              </a:lnSpc>
              <a:buNone/>
              <a:defRPr sz="4800" b="1">
                <a:latin typeface="+mj-lt"/>
              </a:defRPr>
            </a:lvl4pPr>
            <a:lvl5pPr marL="914400" indent="0">
              <a:lnSpc>
                <a:spcPct val="100000"/>
              </a:lnSpc>
              <a:buNone/>
              <a:defRPr sz="44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238DD6E-BA45-325F-FC98-6AB079993A27}"/>
              </a:ext>
            </a:extLst>
          </p:cNvPr>
          <p:cNvSpPr>
            <a:spLocks noGrp="1"/>
          </p:cNvSpPr>
          <p:nvPr>
            <p:ph type="ftr" sz="quarter" idx="15"/>
          </p:nvPr>
        </p:nvSpPr>
        <p:spPr/>
        <p:txBody>
          <a:bodyPr/>
          <a:lstStyle/>
          <a:p>
            <a:pPr algn="r"/>
            <a:r>
              <a:rPr lang="en-US"/>
              <a:t>Sample Footer Text</a:t>
            </a:r>
          </a:p>
        </p:txBody>
      </p:sp>
      <p:sp>
        <p:nvSpPr>
          <p:cNvPr id="9" name="Slide Number Placeholder 8">
            <a:extLst>
              <a:ext uri="{FF2B5EF4-FFF2-40B4-BE49-F238E27FC236}">
                <a16:creationId xmlns:a16="http://schemas.microsoft.com/office/drawing/2014/main" id="{84561359-17E3-A6CE-455E-CE886396C407}"/>
              </a:ext>
            </a:extLst>
          </p:cNvPr>
          <p:cNvSpPr>
            <a:spLocks noGrp="1"/>
          </p:cNvSpPr>
          <p:nvPr>
            <p:ph type="sldNum" sz="quarter" idx="16"/>
          </p:nvPr>
        </p:nvSpPr>
        <p:spPr/>
        <p:txBody>
          <a:bodyPr/>
          <a:lstStyle/>
          <a:p>
            <a:pPr algn="ctr"/>
            <a:fld id="{8D252C1B-CBF0-4A4D-8F57-7FB989103249}" type="slidenum">
              <a:rPr lang="en-US" smtClean="0"/>
              <a:pPr algn="ctr"/>
              <a:t>‹#›</a:t>
            </a:fld>
            <a:endParaRPr lang="en-US"/>
          </a:p>
        </p:txBody>
      </p:sp>
      <p:sp>
        <p:nvSpPr>
          <p:cNvPr id="6" name="Date Placeholder 5">
            <a:extLst>
              <a:ext uri="{FF2B5EF4-FFF2-40B4-BE49-F238E27FC236}">
                <a16:creationId xmlns:a16="http://schemas.microsoft.com/office/drawing/2014/main" id="{3B755257-CD66-9127-946E-3A75867E9B50}"/>
              </a:ext>
            </a:extLst>
          </p:cNvPr>
          <p:cNvSpPr>
            <a:spLocks noGrp="1"/>
          </p:cNvSpPr>
          <p:nvPr>
            <p:ph type="dt" sz="half" idx="14"/>
          </p:nvPr>
        </p:nvSpPr>
        <p:spPr/>
        <p:txBody>
          <a:bodyPr/>
          <a:lstStyle/>
          <a:p>
            <a:fld id="{F4CD7DA1-433E-4F42-9B26-CF2D550CE4CE}" type="datetime4">
              <a:rPr lang="en-US" smtClean="0"/>
              <a:t>November 6, 2025</a:t>
            </a:fld>
            <a:endParaRPr lang="en-US"/>
          </a:p>
        </p:txBody>
      </p:sp>
    </p:spTree>
    <p:extLst>
      <p:ext uri="{BB962C8B-B14F-4D97-AF65-F5344CB8AC3E}">
        <p14:creationId xmlns:p14="http://schemas.microsoft.com/office/powerpoint/2010/main" val="2174225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DCB91B-F7AB-C799-1090-5C309D0D60A3}"/>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2DDDF4-404D-D47E-DF36-45AD969EF65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45996" y="1243585"/>
            <a:ext cx="9363456" cy="4352544"/>
          </a:xfrm>
          <a:prstGeom prst="rect">
            <a:avLst/>
          </a:prstGeom>
        </p:spPr>
        <p:txBody>
          <a:bodyPr anchor="b">
            <a:normAutofit/>
          </a:bodyPr>
          <a:lstStyle>
            <a:lvl1pPr marL="0" indent="0">
              <a:lnSpc>
                <a:spcPct val="100000"/>
              </a:lnSpc>
              <a:buNone/>
              <a:defRPr sz="5400" b="1">
                <a:solidFill>
                  <a:schemeClr val="tx1"/>
                </a:solidFill>
                <a:latin typeface="+mj-lt"/>
              </a:defRPr>
            </a:lvl1pPr>
            <a:lvl2pPr marL="228600" indent="0">
              <a:lnSpc>
                <a:spcPct val="100000"/>
              </a:lnSpc>
              <a:buNone/>
              <a:defRPr sz="4800" b="1">
                <a:solidFill>
                  <a:schemeClr val="tx1"/>
                </a:solidFill>
                <a:latin typeface="+mj-lt"/>
              </a:defRPr>
            </a:lvl2pPr>
            <a:lvl3pPr marL="457200" indent="0">
              <a:lnSpc>
                <a:spcPct val="100000"/>
              </a:lnSpc>
              <a:buNone/>
              <a:defRPr sz="4400" b="1">
                <a:solidFill>
                  <a:schemeClr val="tx1"/>
                </a:solidFill>
                <a:latin typeface="+mj-lt"/>
              </a:defRPr>
            </a:lvl3pPr>
            <a:lvl4pPr marL="685800" indent="0">
              <a:lnSpc>
                <a:spcPct val="100000"/>
              </a:lnSpc>
              <a:buNone/>
              <a:defRPr sz="4000" b="1">
                <a:solidFill>
                  <a:schemeClr val="tx1"/>
                </a:solidFill>
                <a:latin typeface="+mj-lt"/>
              </a:defRPr>
            </a:lvl4pPr>
            <a:lvl5pPr marL="914400" indent="0">
              <a:lnSpc>
                <a:spcPct val="100000"/>
              </a:lnSpc>
              <a:buNone/>
              <a:defRPr sz="3600" b="1">
                <a:solidFill>
                  <a:schemeClr val="tx1"/>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7BF4B512-F99C-D9B7-72D2-817D72EBA2DB}"/>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0" name="Slide Number Placeholder 9">
            <a:extLst>
              <a:ext uri="{FF2B5EF4-FFF2-40B4-BE49-F238E27FC236}">
                <a16:creationId xmlns:a16="http://schemas.microsoft.com/office/drawing/2014/main" id="{63845CAD-AC7C-64D8-6E51-EE79214F6F82}"/>
              </a:ext>
            </a:extLst>
          </p:cNvPr>
          <p:cNvSpPr>
            <a:spLocks noGrp="1"/>
          </p:cNvSpPr>
          <p:nvPr>
            <p:ph type="sldNum" sz="quarter" idx="16"/>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8" name="Date Placeholder 7">
            <a:extLst>
              <a:ext uri="{FF2B5EF4-FFF2-40B4-BE49-F238E27FC236}">
                <a16:creationId xmlns:a16="http://schemas.microsoft.com/office/drawing/2014/main" id="{C50EBA60-CA19-124A-5E9C-A6B0920F6C60}"/>
              </a:ext>
            </a:extLst>
          </p:cNvPr>
          <p:cNvSpPr>
            <a:spLocks noGrp="1"/>
          </p:cNvSpPr>
          <p:nvPr>
            <p:ph type="dt" sz="half" idx="14"/>
          </p:nvPr>
        </p:nvSpPr>
        <p:spPr/>
        <p:txBody>
          <a:bodyPr/>
          <a:lstStyle>
            <a:lvl1pPr>
              <a:defRPr>
                <a:solidFill>
                  <a:schemeClr val="bg1"/>
                </a:solidFill>
              </a:defRPr>
            </a:lvl1pPr>
          </a:lstStyle>
          <a:p>
            <a:fld id="{83AB15FE-21A4-45E6-A659-0B78C0AFE145}" type="datetime4">
              <a:rPr lang="en-US" smtClean="0"/>
              <a:t>November 6, 2025</a:t>
            </a:fld>
            <a:endParaRPr lang="en-US"/>
          </a:p>
        </p:txBody>
      </p:sp>
    </p:spTree>
    <p:extLst>
      <p:ext uri="{BB962C8B-B14F-4D97-AF65-F5344CB8AC3E}">
        <p14:creationId xmlns:p14="http://schemas.microsoft.com/office/powerpoint/2010/main" val="54705388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E9CBC3-FB2F-021E-EC50-10053B0965CA}"/>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537E67D-6FAD-0A99-C787-882ED71E23B1}"/>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78305" y="1725930"/>
            <a:ext cx="8835390" cy="3406140"/>
          </a:xfrm>
          <a:prstGeom prst="rect">
            <a:avLst/>
          </a:prstGeom>
        </p:spPr>
        <p:txBody>
          <a:bodyPr anchor="ctr">
            <a:normAutofit/>
          </a:bodyPr>
          <a:lstStyle>
            <a:lvl1pPr marL="0" indent="0" algn="ctr">
              <a:lnSpc>
                <a:spcPct val="120000"/>
              </a:lnSpc>
              <a:buNone/>
              <a:defRPr sz="2800" b="1" cap="all" spc="400" baseline="0">
                <a:solidFill>
                  <a:schemeClr val="tx1"/>
                </a:solidFill>
                <a:latin typeface="+mj-lt"/>
              </a:defRPr>
            </a:lvl1pPr>
            <a:lvl2pPr marL="228600" indent="0" algn="ctr">
              <a:lnSpc>
                <a:spcPct val="120000"/>
              </a:lnSpc>
              <a:buNone/>
              <a:defRPr sz="2400" b="1" cap="all" spc="400" baseline="0">
                <a:solidFill>
                  <a:schemeClr val="tx1"/>
                </a:solidFill>
                <a:latin typeface="+mj-lt"/>
              </a:defRPr>
            </a:lvl2pPr>
            <a:lvl3pPr marL="457200" indent="0" algn="ctr">
              <a:lnSpc>
                <a:spcPct val="120000"/>
              </a:lnSpc>
              <a:buNone/>
              <a:defRPr sz="2000" b="1" cap="all" spc="400" baseline="0">
                <a:solidFill>
                  <a:schemeClr val="tx1"/>
                </a:solidFill>
                <a:latin typeface="+mj-lt"/>
              </a:defRPr>
            </a:lvl3pPr>
            <a:lvl4pPr marL="685800" indent="0" algn="ctr">
              <a:lnSpc>
                <a:spcPct val="120000"/>
              </a:lnSpc>
              <a:buNone/>
              <a:defRPr sz="1800" b="1" cap="all" spc="400" baseline="0">
                <a:solidFill>
                  <a:schemeClr val="tx1"/>
                </a:solidFill>
                <a:latin typeface="+mj-lt"/>
              </a:defRPr>
            </a:lvl4pPr>
            <a:lvl5pPr marL="914400" indent="0" algn="ctr">
              <a:lnSpc>
                <a:spcPct val="120000"/>
              </a:lnSpc>
              <a:buNone/>
              <a:defRPr sz="1600" b="1" cap="all" spc="400" baseline="0">
                <a:solidFill>
                  <a:schemeClr val="tx1"/>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3DE137C-5ECC-1E5D-1B32-66980AF57C90}"/>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F449DE64-06FD-C076-B922-72AA597784C2}"/>
              </a:ext>
            </a:extLst>
          </p:cNvPr>
          <p:cNvSpPr>
            <a:spLocks noGrp="1"/>
          </p:cNvSpPr>
          <p:nvPr>
            <p:ph type="sldNum" sz="quarter" idx="16"/>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4" name="Date Placeholder 3">
            <a:extLst>
              <a:ext uri="{FF2B5EF4-FFF2-40B4-BE49-F238E27FC236}">
                <a16:creationId xmlns:a16="http://schemas.microsoft.com/office/drawing/2014/main" id="{9B256F58-A38D-4FF6-B9F8-7CB586DD10DF}"/>
              </a:ext>
            </a:extLst>
          </p:cNvPr>
          <p:cNvSpPr>
            <a:spLocks noGrp="1"/>
          </p:cNvSpPr>
          <p:nvPr>
            <p:ph type="dt" sz="half" idx="14"/>
          </p:nvPr>
        </p:nvSpPr>
        <p:spPr/>
        <p:txBody>
          <a:bodyPr/>
          <a:lstStyle>
            <a:lvl1pPr>
              <a:defRPr>
                <a:solidFill>
                  <a:schemeClr val="bg1"/>
                </a:solidFill>
              </a:defRPr>
            </a:lvl1pPr>
          </a:lstStyle>
          <a:p>
            <a:fld id="{6278CC93-B0F3-4283-8974-85855996F404}" type="datetime4">
              <a:rPr lang="en-US" smtClean="0"/>
              <a:t>November 6, 2025</a:t>
            </a:fld>
            <a:endParaRPr lang="en-US"/>
          </a:p>
        </p:txBody>
      </p:sp>
    </p:spTree>
    <p:extLst>
      <p:ext uri="{BB962C8B-B14F-4D97-AF65-F5344CB8AC3E}">
        <p14:creationId xmlns:p14="http://schemas.microsoft.com/office/powerpoint/2010/main" val="35703575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B047BF-CD59-858F-FEF7-4BA0796EAB44}"/>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7B0D95-DF22-57F5-3C15-D2F909A7A2BD}"/>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90803-9DC8-DCE0-C7B4-CC97922ED804}"/>
              </a:ext>
            </a:extLst>
          </p:cNvPr>
          <p:cNvSpPr>
            <a:spLocks noGrp="1"/>
          </p:cNvSpPr>
          <p:nvPr>
            <p:ph type="title" hasCustomPrompt="1"/>
          </p:nvPr>
        </p:nvSpPr>
        <p:spPr>
          <a:xfrm>
            <a:off x="1472184" y="5148072"/>
            <a:ext cx="8887968" cy="594360"/>
          </a:xfrm>
        </p:spPr>
        <p:txBody>
          <a:bodyPr anchor="ctr">
            <a:normAutofit/>
          </a:bodyPr>
          <a:lstStyle>
            <a:lvl1pPr>
              <a:defRPr sz="1800" cap="none" spc="0" baseline="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898352C0-F184-BC65-77D9-FE1CE18255C4}"/>
              </a:ext>
            </a:extLst>
          </p:cNvPr>
          <p:cNvSpPr>
            <a:spLocks noGrp="1"/>
          </p:cNvSpPr>
          <p:nvPr>
            <p:ph sz="quarter" idx="13" hasCustomPrompt="1"/>
          </p:nvPr>
        </p:nvSpPr>
        <p:spPr>
          <a:xfrm>
            <a:off x="1289304" y="1344168"/>
            <a:ext cx="9070848" cy="3209544"/>
          </a:xfrm>
        </p:spPr>
        <p:txBody>
          <a:bodyPr anchor="ctr">
            <a:normAutofit/>
          </a:bodyPr>
          <a:lstStyle>
            <a:lvl1pPr marL="219456" indent="-219456">
              <a:lnSpc>
                <a:spcPct val="120000"/>
              </a:lnSpc>
              <a:buNone/>
              <a:defRPr sz="3200" b="1" cap="all" spc="500" baseline="0">
                <a:solidFill>
                  <a:schemeClr val="tx1"/>
                </a:solidFill>
                <a:latin typeface="+mj-lt"/>
              </a:defRPr>
            </a:lvl1pPr>
          </a:lstStyle>
          <a:p>
            <a:pPr lvl="0"/>
            <a:r>
              <a:rPr lang="en-US" dirty="0"/>
              <a:t>Click to edit Quote</a:t>
            </a:r>
          </a:p>
        </p:txBody>
      </p:sp>
      <p:sp>
        <p:nvSpPr>
          <p:cNvPr id="11" name="Footer Placeholder 10">
            <a:extLst>
              <a:ext uri="{FF2B5EF4-FFF2-40B4-BE49-F238E27FC236}">
                <a16:creationId xmlns:a16="http://schemas.microsoft.com/office/drawing/2014/main" id="{86BF1104-41B7-684E-F9A9-1628C76ECC2B}"/>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2" name="Slide Number Placeholder 11">
            <a:extLst>
              <a:ext uri="{FF2B5EF4-FFF2-40B4-BE49-F238E27FC236}">
                <a16:creationId xmlns:a16="http://schemas.microsoft.com/office/drawing/2014/main" id="{48FBF88A-AA04-CBE1-0E79-CE2CFF4D7D33}"/>
              </a:ext>
            </a:extLst>
          </p:cNvPr>
          <p:cNvSpPr>
            <a:spLocks noGrp="1"/>
          </p:cNvSpPr>
          <p:nvPr>
            <p:ph type="sldNum" sz="quarter" idx="16"/>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10" name="Date Placeholder 9">
            <a:extLst>
              <a:ext uri="{FF2B5EF4-FFF2-40B4-BE49-F238E27FC236}">
                <a16:creationId xmlns:a16="http://schemas.microsoft.com/office/drawing/2014/main" id="{003D9FE4-1C94-9ACB-155D-315DFA0F7362}"/>
              </a:ext>
            </a:extLst>
          </p:cNvPr>
          <p:cNvSpPr>
            <a:spLocks noGrp="1"/>
          </p:cNvSpPr>
          <p:nvPr>
            <p:ph type="dt" sz="half" idx="14"/>
          </p:nvPr>
        </p:nvSpPr>
        <p:spPr/>
        <p:txBody>
          <a:bodyPr/>
          <a:lstStyle>
            <a:lvl1pPr>
              <a:defRPr>
                <a:solidFill>
                  <a:schemeClr val="bg1"/>
                </a:solidFill>
              </a:defRPr>
            </a:lvl1pPr>
          </a:lstStyle>
          <a:p>
            <a:fld id="{92A23E84-B586-4994-9C0A-517325DCBE7E}" type="datetime4">
              <a:rPr lang="en-US" smtClean="0"/>
              <a:t>November 6, 2025</a:t>
            </a:fld>
            <a:endParaRPr lang="en-US"/>
          </a:p>
        </p:txBody>
      </p:sp>
    </p:spTree>
    <p:extLst>
      <p:ext uri="{BB962C8B-B14F-4D97-AF65-F5344CB8AC3E}">
        <p14:creationId xmlns:p14="http://schemas.microsoft.com/office/powerpoint/2010/main" val="318557736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3DAA-DB6D-3DD5-791D-6C11F750B10C}"/>
              </a:ext>
            </a:extLst>
          </p:cNvPr>
          <p:cNvSpPr>
            <a:spLocks noGrp="1"/>
          </p:cNvSpPr>
          <p:nvPr>
            <p:ph type="title" hasCustomPrompt="1"/>
          </p:nvPr>
        </p:nvSpPr>
        <p:spPr>
          <a:xfrm>
            <a:off x="838200" y="5513832"/>
            <a:ext cx="9400032" cy="758952"/>
          </a:xfrm>
        </p:spPr>
        <p:txBody>
          <a:bodyPr>
            <a:normAutofit/>
          </a:bodyPr>
          <a:lstStyle>
            <a:lvl1pPr>
              <a:lnSpc>
                <a:spcPct val="130000"/>
              </a:lnSpc>
              <a:spcBef>
                <a:spcPts val="1000"/>
              </a:spcBef>
              <a:defRPr sz="1800" b="0" cap="none" spc="0"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0D10BE25-847A-7528-A168-580A13743FD2}"/>
              </a:ext>
            </a:extLst>
          </p:cNvPr>
          <p:cNvSpPr>
            <a:spLocks noGrp="1"/>
          </p:cNvSpPr>
          <p:nvPr>
            <p:ph sz="quarter" idx="13" hasCustomPrompt="1"/>
          </p:nvPr>
        </p:nvSpPr>
        <p:spPr>
          <a:xfrm>
            <a:off x="594360" y="1371600"/>
            <a:ext cx="9646920" cy="4059936"/>
          </a:xfrm>
        </p:spPr>
        <p:txBody>
          <a:bodyPr anchor="b">
            <a:normAutofit/>
          </a:bodyPr>
          <a:lstStyle>
            <a:lvl1pPr marL="237744" indent="-237744">
              <a:lnSpc>
                <a:spcPct val="120000"/>
              </a:lnSpc>
              <a:spcBef>
                <a:spcPts val="0"/>
              </a:spcBef>
              <a:buNone/>
              <a:defRPr sz="4400" b="1" cap="all" spc="500" baseline="0">
                <a:latin typeface="+mj-lt"/>
              </a:defRPr>
            </a:lvl1pPr>
          </a:lstStyle>
          <a:p>
            <a:pPr lvl="0"/>
            <a:r>
              <a:rPr lang="en-US" dirty="0"/>
              <a:t>Click to edit Quote</a:t>
            </a:r>
          </a:p>
        </p:txBody>
      </p:sp>
      <p:sp>
        <p:nvSpPr>
          <p:cNvPr id="3" name="Footer Placeholder 2">
            <a:extLst>
              <a:ext uri="{FF2B5EF4-FFF2-40B4-BE49-F238E27FC236}">
                <a16:creationId xmlns:a16="http://schemas.microsoft.com/office/drawing/2014/main" id="{DFA08AEF-6F44-C01A-1B4C-CDFD81DAC784}"/>
              </a:ext>
            </a:extLst>
          </p:cNvPr>
          <p:cNvSpPr>
            <a:spLocks noGrp="1"/>
          </p:cNvSpPr>
          <p:nvPr>
            <p:ph type="ftr" sz="quarter" idx="10"/>
          </p:nvPr>
        </p:nvSpPr>
        <p:spPr/>
        <p:txBody>
          <a:bodyPr/>
          <a:lstStyle/>
          <a:p>
            <a:pPr algn="r"/>
            <a:r>
              <a:rPr lang="en-US"/>
              <a:t>Sample Footer Text</a:t>
            </a:r>
          </a:p>
        </p:txBody>
      </p:sp>
      <p:sp>
        <p:nvSpPr>
          <p:cNvPr id="4" name="Slide Number Placeholder 3">
            <a:extLst>
              <a:ext uri="{FF2B5EF4-FFF2-40B4-BE49-F238E27FC236}">
                <a16:creationId xmlns:a16="http://schemas.microsoft.com/office/drawing/2014/main" id="{103E3C2E-5ABE-2200-2F6C-07D63C18C3D4}"/>
              </a:ext>
            </a:extLst>
          </p:cNvPr>
          <p:cNvSpPr>
            <a:spLocks noGrp="1"/>
          </p:cNvSpPr>
          <p:nvPr>
            <p:ph type="sldNum" sz="quarter" idx="11"/>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DAE051C6-BCEC-6EFD-3C40-E49F22A7F09F}"/>
              </a:ext>
            </a:extLst>
          </p:cNvPr>
          <p:cNvSpPr>
            <a:spLocks noGrp="1"/>
          </p:cNvSpPr>
          <p:nvPr>
            <p:ph type="dt" sz="half" idx="12"/>
          </p:nvPr>
        </p:nvSpPr>
        <p:spPr/>
        <p:txBody>
          <a:bodyPr/>
          <a:lstStyle/>
          <a:p>
            <a:fld id="{00F79D1E-A118-4DED-8F9E-D9E3A0D2F006}" type="datetime4">
              <a:rPr lang="en-US" smtClean="0"/>
              <a:t>November 6, 2025</a:t>
            </a:fld>
            <a:endParaRPr lang="en-US"/>
          </a:p>
        </p:txBody>
      </p:sp>
    </p:spTree>
    <p:extLst>
      <p:ext uri="{BB962C8B-B14F-4D97-AF65-F5344CB8AC3E}">
        <p14:creationId xmlns:p14="http://schemas.microsoft.com/office/powerpoint/2010/main" val="2893874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076A-AC95-4A37-4537-500BEFEC2F42}"/>
              </a:ext>
            </a:extLst>
          </p:cNvPr>
          <p:cNvSpPr>
            <a:spLocks noGrp="1"/>
          </p:cNvSpPr>
          <p:nvPr>
            <p:ph type="title" hasCustomPrompt="1"/>
          </p:nvPr>
        </p:nvSpPr>
        <p:spPr>
          <a:xfrm>
            <a:off x="2048256" y="5230368"/>
            <a:ext cx="8101584" cy="1042416"/>
          </a:xfrm>
        </p:spPr>
        <p:txBody>
          <a:bodyPr anchor="ctr">
            <a:normAutofit/>
          </a:bodyPr>
          <a:lstStyle>
            <a:lvl1pPr algn="ctr">
              <a:lnSpc>
                <a:spcPct val="130000"/>
              </a:lnSpc>
              <a:spcBef>
                <a:spcPts val="1000"/>
              </a:spcBef>
              <a:defRPr sz="1800" spc="300"/>
            </a:lvl1pPr>
          </a:lstStyle>
          <a:p>
            <a:r>
              <a:rPr lang="en-US" dirty="0"/>
              <a:t>Quote author</a:t>
            </a:r>
          </a:p>
        </p:txBody>
      </p:sp>
      <p:sp>
        <p:nvSpPr>
          <p:cNvPr id="7" name="Content Placeholder 6">
            <a:extLst>
              <a:ext uri="{FF2B5EF4-FFF2-40B4-BE49-F238E27FC236}">
                <a16:creationId xmlns:a16="http://schemas.microsoft.com/office/drawing/2014/main" id="{14BE3FE6-FBCF-B08C-EAD2-43BD8008DE1B}"/>
              </a:ext>
            </a:extLst>
          </p:cNvPr>
          <p:cNvSpPr>
            <a:spLocks noGrp="1"/>
          </p:cNvSpPr>
          <p:nvPr>
            <p:ph sz="quarter" idx="13" hasCustomPrompt="1"/>
          </p:nvPr>
        </p:nvSpPr>
        <p:spPr>
          <a:xfrm>
            <a:off x="1682496" y="1042416"/>
            <a:ext cx="8823960" cy="3511296"/>
          </a:xfrm>
        </p:spPr>
        <p:txBody>
          <a:bodyPr anchor="ctr">
            <a:normAutofit/>
          </a:bodyPr>
          <a:lstStyle>
            <a:lvl1pPr marL="0" indent="0" algn="ctr">
              <a:lnSpc>
                <a:spcPct val="120000"/>
              </a:lnSpc>
              <a:spcBef>
                <a:spcPts val="0"/>
              </a:spcBef>
              <a:buNone/>
              <a:defRPr sz="3800"/>
            </a:lvl1pPr>
          </a:lstStyle>
          <a:p>
            <a:pPr lvl="0"/>
            <a:r>
              <a:rPr lang="en-US" dirty="0"/>
              <a:t>Click to edit Quote</a:t>
            </a:r>
          </a:p>
        </p:txBody>
      </p:sp>
      <p:sp>
        <p:nvSpPr>
          <p:cNvPr id="3" name="Footer Placeholder 2">
            <a:extLst>
              <a:ext uri="{FF2B5EF4-FFF2-40B4-BE49-F238E27FC236}">
                <a16:creationId xmlns:a16="http://schemas.microsoft.com/office/drawing/2014/main" id="{15B0A343-4456-257B-5B8B-E2E9A02F3134}"/>
              </a:ext>
            </a:extLst>
          </p:cNvPr>
          <p:cNvSpPr>
            <a:spLocks noGrp="1"/>
          </p:cNvSpPr>
          <p:nvPr>
            <p:ph type="ftr" sz="quarter" idx="10"/>
          </p:nvPr>
        </p:nvSpPr>
        <p:spPr/>
        <p:txBody>
          <a:bodyPr/>
          <a:lstStyle/>
          <a:p>
            <a:pPr algn="r"/>
            <a:r>
              <a:rPr lang="en-US"/>
              <a:t>Sample Footer Text</a:t>
            </a:r>
          </a:p>
        </p:txBody>
      </p:sp>
      <p:sp>
        <p:nvSpPr>
          <p:cNvPr id="4" name="Slide Number Placeholder 3">
            <a:extLst>
              <a:ext uri="{FF2B5EF4-FFF2-40B4-BE49-F238E27FC236}">
                <a16:creationId xmlns:a16="http://schemas.microsoft.com/office/drawing/2014/main" id="{43BFA228-8396-4E23-FC69-1F37D8C7689F}"/>
              </a:ext>
            </a:extLst>
          </p:cNvPr>
          <p:cNvSpPr>
            <a:spLocks noGrp="1"/>
          </p:cNvSpPr>
          <p:nvPr>
            <p:ph type="sldNum" sz="quarter" idx="11"/>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95F3F231-502C-F79C-1631-322CE76856FA}"/>
              </a:ext>
            </a:extLst>
          </p:cNvPr>
          <p:cNvSpPr>
            <a:spLocks noGrp="1"/>
          </p:cNvSpPr>
          <p:nvPr>
            <p:ph type="dt" sz="half" idx="12"/>
          </p:nvPr>
        </p:nvSpPr>
        <p:spPr/>
        <p:txBody>
          <a:bodyPr/>
          <a:lstStyle/>
          <a:p>
            <a:fld id="{2307C0A0-C516-49D6-8817-019B3DB731F6}" type="datetime4">
              <a:rPr lang="en-US" smtClean="0"/>
              <a:t>November 6, 2025</a:t>
            </a:fld>
            <a:endParaRPr lang="en-US"/>
          </a:p>
        </p:txBody>
      </p:sp>
      <p:cxnSp>
        <p:nvCxnSpPr>
          <p:cNvPr id="8" name="Straight Connector 7">
            <a:extLst>
              <a:ext uri="{FF2B5EF4-FFF2-40B4-BE49-F238E27FC236}">
                <a16:creationId xmlns:a16="http://schemas.microsoft.com/office/drawing/2014/main" id="{E28A6A5B-52A2-759F-925A-E739473F7E34}"/>
              </a:ext>
              <a:ext uri="{C183D7F6-B498-43B3-948B-1728B52AA6E4}">
                <adec:decorative xmlns:adec="http://schemas.microsoft.com/office/drawing/2017/decorative" val="1"/>
              </a:ext>
            </a:extLst>
          </p:cNvPr>
          <p:cNvCxnSpPr>
            <a:cxnSpLocks/>
          </p:cNvCxnSpPr>
          <p:nvPr/>
        </p:nvCxnSpPr>
        <p:spPr>
          <a:xfrm>
            <a:off x="5610423" y="4905775"/>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087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4">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51E22-90DE-A384-E734-7FC22A8B125D}"/>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377007-B85D-57C2-DBB4-58417F1C773B}"/>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B076A-AC95-4A37-4537-500BEFEC2F42}"/>
              </a:ext>
            </a:extLst>
          </p:cNvPr>
          <p:cNvSpPr>
            <a:spLocks noGrp="1"/>
          </p:cNvSpPr>
          <p:nvPr>
            <p:ph type="title" hasCustomPrompt="1"/>
          </p:nvPr>
        </p:nvSpPr>
        <p:spPr>
          <a:xfrm>
            <a:off x="2048256" y="5230368"/>
            <a:ext cx="8101584" cy="594360"/>
          </a:xfrm>
        </p:spPr>
        <p:txBody>
          <a:bodyPr anchor="t">
            <a:normAutofit/>
          </a:bodyPr>
          <a:lstStyle>
            <a:lvl1pPr algn="ctr">
              <a:lnSpc>
                <a:spcPct val="130000"/>
              </a:lnSpc>
              <a:spcBef>
                <a:spcPts val="1000"/>
              </a:spcBef>
              <a:defRPr sz="1800" spc="300">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4BE3FE6-FBCF-B08C-EAD2-43BD8008DE1B}"/>
              </a:ext>
            </a:extLst>
          </p:cNvPr>
          <p:cNvSpPr>
            <a:spLocks noGrp="1"/>
          </p:cNvSpPr>
          <p:nvPr>
            <p:ph sz="quarter" idx="13" hasCustomPrompt="1"/>
          </p:nvPr>
        </p:nvSpPr>
        <p:spPr>
          <a:xfrm>
            <a:off x="1682496" y="1335024"/>
            <a:ext cx="8823960" cy="3108960"/>
          </a:xfrm>
        </p:spPr>
        <p:txBody>
          <a:bodyPr anchor="ctr">
            <a:normAutofit/>
          </a:bodyPr>
          <a:lstStyle>
            <a:lvl1pPr marL="0" indent="0" algn="ctr">
              <a:lnSpc>
                <a:spcPct val="120000"/>
              </a:lnSpc>
              <a:spcBef>
                <a:spcPts val="0"/>
              </a:spcBef>
              <a:buNone/>
              <a:defRPr sz="4000">
                <a:solidFill>
                  <a:schemeClr val="tx1"/>
                </a:solidFill>
              </a:defRPr>
            </a:lvl1pPr>
          </a:lstStyle>
          <a:p>
            <a:pPr lvl="0"/>
            <a:r>
              <a:rPr lang="en-US" dirty="0"/>
              <a:t>Click to edit Quote</a:t>
            </a:r>
          </a:p>
        </p:txBody>
      </p:sp>
      <p:sp>
        <p:nvSpPr>
          <p:cNvPr id="3" name="Footer Placeholder 2">
            <a:extLst>
              <a:ext uri="{FF2B5EF4-FFF2-40B4-BE49-F238E27FC236}">
                <a16:creationId xmlns:a16="http://schemas.microsoft.com/office/drawing/2014/main" id="{15B0A343-4456-257B-5B8B-E2E9A02F3134}"/>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Slide Number Placeholder 3">
            <a:extLst>
              <a:ext uri="{FF2B5EF4-FFF2-40B4-BE49-F238E27FC236}">
                <a16:creationId xmlns:a16="http://schemas.microsoft.com/office/drawing/2014/main" id="{43BFA228-8396-4E23-FC69-1F37D8C7689F}"/>
              </a:ext>
            </a:extLst>
          </p:cNvPr>
          <p:cNvSpPr>
            <a:spLocks noGrp="1"/>
          </p:cNvSpPr>
          <p:nvPr>
            <p:ph type="sldNum" sz="quarter" idx="11"/>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5" name="Date Placeholder 4">
            <a:extLst>
              <a:ext uri="{FF2B5EF4-FFF2-40B4-BE49-F238E27FC236}">
                <a16:creationId xmlns:a16="http://schemas.microsoft.com/office/drawing/2014/main" id="{95F3F231-502C-F79C-1631-322CE76856FA}"/>
              </a:ext>
            </a:extLst>
          </p:cNvPr>
          <p:cNvSpPr>
            <a:spLocks noGrp="1"/>
          </p:cNvSpPr>
          <p:nvPr>
            <p:ph type="dt" sz="half" idx="12"/>
          </p:nvPr>
        </p:nvSpPr>
        <p:spPr/>
        <p:txBody>
          <a:bodyPr/>
          <a:lstStyle>
            <a:lvl1pPr>
              <a:defRPr>
                <a:solidFill>
                  <a:schemeClr val="bg1"/>
                </a:solidFill>
              </a:defRPr>
            </a:lvl1pPr>
          </a:lstStyle>
          <a:p>
            <a:fld id="{AFD1CDEC-CB6B-4D1A-830E-B3F09AFB6CC1}" type="datetime4">
              <a:rPr lang="en-US" smtClean="0"/>
              <a:t>November 6, 2025</a:t>
            </a:fld>
            <a:endParaRPr lang="en-US"/>
          </a:p>
        </p:txBody>
      </p:sp>
      <p:cxnSp>
        <p:nvCxnSpPr>
          <p:cNvPr id="8" name="Straight Connector 7">
            <a:extLst>
              <a:ext uri="{FF2B5EF4-FFF2-40B4-BE49-F238E27FC236}">
                <a16:creationId xmlns:a16="http://schemas.microsoft.com/office/drawing/2014/main" id="{E28A6A5B-52A2-759F-925A-E739473F7E34}"/>
              </a:ext>
              <a:ext uri="{C183D7F6-B498-43B3-948B-1728B52AA6E4}">
                <adec:decorative xmlns:adec="http://schemas.microsoft.com/office/drawing/2017/decorative" val="1"/>
              </a:ext>
            </a:extLst>
          </p:cNvPr>
          <p:cNvCxnSpPr>
            <a:cxnSpLocks/>
          </p:cNvCxnSpPr>
          <p:nvPr/>
        </p:nvCxnSpPr>
        <p:spPr>
          <a:xfrm>
            <a:off x="5610423" y="4905775"/>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2EB36C-8E19-518C-7936-928B51B8A33C}"/>
              </a:ext>
              <a:ext uri="{C183D7F6-B498-43B3-948B-1728B52AA6E4}">
                <adec:decorative xmlns:adec="http://schemas.microsoft.com/office/drawing/2017/decorative" val="1"/>
              </a:ext>
            </a:extLst>
          </p:cNvPr>
          <p:cNvCxnSpPr>
            <a:cxnSpLocks/>
          </p:cNvCxnSpPr>
          <p:nvPr/>
        </p:nvCxnSpPr>
        <p:spPr>
          <a:xfrm>
            <a:off x="5614416" y="4910328"/>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86138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429768"/>
            <a:ext cx="10817352" cy="958480"/>
          </a:xfrm>
          <a:prstGeom prst="rect">
            <a:avLst/>
          </a:prstGeom>
        </p:spPr>
        <p:txBody>
          <a:bodyPr vert="horz" lIns="91440" tIns="45720" rIns="91440" bIns="45720" rtlCol="0" anchor="b">
            <a:normAutofit/>
          </a:bodyPr>
          <a:lstStyle>
            <a:lvl1pPr>
              <a:lnSpc>
                <a:spcPct val="120000"/>
              </a:lnSpc>
              <a:defRPr lang="en-US" dirty="0"/>
            </a:lvl1pPr>
          </a:lstStyle>
          <a:p>
            <a:pPr lvl="0"/>
            <a:r>
              <a:rPr lang="en-US"/>
              <a:t>Click to edit Master title style</a:t>
            </a:r>
          </a:p>
        </p:txBody>
      </p:sp>
      <p:sp>
        <p:nvSpPr>
          <p:cNvPr id="4" name="Content Placeholder 3">
            <a:extLst>
              <a:ext uri="{FF2B5EF4-FFF2-40B4-BE49-F238E27FC236}">
                <a16:creationId xmlns:a16="http://schemas.microsoft.com/office/drawing/2014/main" id="{BFA338E0-C170-B5BD-56A0-6831A85B2F21}"/>
              </a:ext>
            </a:extLst>
          </p:cNvPr>
          <p:cNvSpPr>
            <a:spLocks noGrp="1"/>
          </p:cNvSpPr>
          <p:nvPr>
            <p:ph sz="quarter" idx="18"/>
          </p:nvPr>
        </p:nvSpPr>
        <p:spPr>
          <a:xfrm>
            <a:off x="612775" y="2029968"/>
            <a:ext cx="502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5231737-390D-A75F-1AA3-A6675DB7314C}"/>
              </a:ext>
            </a:extLst>
          </p:cNvPr>
          <p:cNvSpPr>
            <a:spLocks noGrp="1"/>
          </p:cNvSpPr>
          <p:nvPr>
            <p:ph sz="quarter" idx="19"/>
          </p:nvPr>
        </p:nvSpPr>
        <p:spPr>
          <a:xfrm>
            <a:off x="6382512" y="2029968"/>
            <a:ext cx="502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D34EBE88-C826-A0CB-2F99-4593AD931017}"/>
              </a:ext>
            </a:extLst>
          </p:cNvPr>
          <p:cNvSpPr>
            <a:spLocks noGrp="1"/>
          </p:cNvSpPr>
          <p:nvPr>
            <p:ph type="ftr" sz="quarter" idx="16"/>
          </p:nvPr>
        </p:nvSpPr>
        <p:spPr/>
        <p:txBody>
          <a:bodyPr/>
          <a:lstStyle/>
          <a:p>
            <a:pPr algn="r"/>
            <a:r>
              <a:rPr lang="en-US"/>
              <a:t>Sample Footer Text</a:t>
            </a:r>
          </a:p>
        </p:txBody>
      </p:sp>
      <p:sp>
        <p:nvSpPr>
          <p:cNvPr id="15" name="Slide Number Placeholder 14">
            <a:extLst>
              <a:ext uri="{FF2B5EF4-FFF2-40B4-BE49-F238E27FC236}">
                <a16:creationId xmlns:a16="http://schemas.microsoft.com/office/drawing/2014/main" id="{3ABF7200-8BFC-1209-D217-A05B147C7362}"/>
              </a:ext>
            </a:extLst>
          </p:cNvPr>
          <p:cNvSpPr>
            <a:spLocks noGrp="1"/>
          </p:cNvSpPr>
          <p:nvPr>
            <p:ph type="sldNum" sz="quarter" idx="17"/>
          </p:nvPr>
        </p:nvSpPr>
        <p:spPr/>
        <p:txBody>
          <a:bodyPr/>
          <a:lstStyle/>
          <a:p>
            <a:pPr algn="ctr"/>
            <a:fld id="{8D252C1B-CBF0-4A4D-8F57-7FB989103249}" type="slidenum">
              <a:rPr lang="en-US" smtClean="0"/>
              <a:pPr algn="ctr"/>
              <a:t>‹#›</a:t>
            </a:fld>
            <a:endParaRPr lang="en-US"/>
          </a:p>
        </p:txBody>
      </p:sp>
      <p:sp>
        <p:nvSpPr>
          <p:cNvPr id="13" name="Date Placeholder 12">
            <a:extLst>
              <a:ext uri="{FF2B5EF4-FFF2-40B4-BE49-F238E27FC236}">
                <a16:creationId xmlns:a16="http://schemas.microsoft.com/office/drawing/2014/main" id="{A1910647-79B7-6086-34D9-EBD4D6E4C954}"/>
              </a:ext>
            </a:extLst>
          </p:cNvPr>
          <p:cNvSpPr>
            <a:spLocks noGrp="1"/>
          </p:cNvSpPr>
          <p:nvPr>
            <p:ph type="dt" sz="half" idx="15"/>
          </p:nvPr>
        </p:nvSpPr>
        <p:spPr/>
        <p:txBody>
          <a:bodyPr/>
          <a:lstStyle/>
          <a:p>
            <a:fld id="{FEDA8A73-7124-4840-A51A-773DD734FF02}" type="datetime4">
              <a:rPr lang="en-US" smtClean="0"/>
              <a:t>November 6, 2025</a:t>
            </a:fld>
            <a:endParaRPr lang="en-US"/>
          </a:p>
        </p:txBody>
      </p:sp>
    </p:spTree>
    <p:extLst>
      <p:ext uri="{BB962C8B-B14F-4D97-AF65-F5344CB8AC3E}">
        <p14:creationId xmlns:p14="http://schemas.microsoft.com/office/powerpoint/2010/main" val="4250281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518219-E186-2E63-46B3-4C1D3A8220EF}"/>
              </a:ext>
            </a:extLst>
          </p:cNvPr>
          <p:cNvSpPr>
            <a:spLocks noGrp="1"/>
          </p:cNvSpPr>
          <p:nvPr>
            <p:ph type="title"/>
          </p:nvPr>
        </p:nvSpPr>
        <p:spPr>
          <a:xfrm>
            <a:off x="612648" y="429768"/>
            <a:ext cx="10817352" cy="960120"/>
          </a:xfrm>
          <a:prstGeom prst="rect">
            <a:avLst/>
          </a:prstGeom>
        </p:spPr>
        <p:txBody>
          <a:bodyPr/>
          <a:lstStyle>
            <a:lvl1pPr>
              <a:lnSpc>
                <a:spcPct val="120000"/>
              </a:lnSpc>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025333"/>
            <a:ext cx="5029200" cy="559834"/>
          </a:xfrm>
          <a:prstGeom prst="rect">
            <a:avLst/>
          </a:prstGeom>
        </p:spPr>
        <p:txBody>
          <a:bodyPr anchor="b">
            <a:normAutofit/>
          </a:bodyPr>
          <a:lstStyle>
            <a:lvl1pPr marL="0" indent="0">
              <a:lnSpc>
                <a:spcPct val="90000"/>
              </a:lnSpc>
              <a:buNone/>
              <a:defRPr sz="20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AB9BD-1632-7C73-3DD9-771EE45DC03D}"/>
              </a:ext>
            </a:extLst>
          </p:cNvPr>
          <p:cNvSpPr>
            <a:spLocks noGrp="1"/>
          </p:cNvSpPr>
          <p:nvPr>
            <p:ph sz="quarter" idx="18"/>
          </p:nvPr>
        </p:nvSpPr>
        <p:spPr>
          <a:xfrm>
            <a:off x="612775" y="2665413"/>
            <a:ext cx="5029200" cy="371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2025333"/>
            <a:ext cx="5029200" cy="559834"/>
          </a:xfrm>
          <a:prstGeom prst="rect">
            <a:avLst/>
          </a:prstGeom>
        </p:spPr>
        <p:txBody>
          <a:bodyPr anchor="b">
            <a:normAutofit/>
          </a:bodyPr>
          <a:lstStyle>
            <a:lvl1pPr marL="0" indent="0">
              <a:lnSpc>
                <a:spcPct val="90000"/>
              </a:lnSpc>
              <a:buNone/>
              <a:defRPr sz="20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7">
            <a:extLst>
              <a:ext uri="{FF2B5EF4-FFF2-40B4-BE49-F238E27FC236}">
                <a16:creationId xmlns:a16="http://schemas.microsoft.com/office/drawing/2014/main" id="{38B165C5-C4ED-E04C-81FA-FDFA87F0A01C}"/>
              </a:ext>
            </a:extLst>
          </p:cNvPr>
          <p:cNvSpPr>
            <a:spLocks noGrp="1"/>
          </p:cNvSpPr>
          <p:nvPr>
            <p:ph sz="quarter" idx="19"/>
          </p:nvPr>
        </p:nvSpPr>
        <p:spPr>
          <a:xfrm>
            <a:off x="6381750" y="2665413"/>
            <a:ext cx="5029200" cy="371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0D28A929-F039-96E6-B29C-717106871CBD}"/>
              </a:ext>
            </a:extLst>
          </p:cNvPr>
          <p:cNvSpPr>
            <a:spLocks noGrp="1"/>
          </p:cNvSpPr>
          <p:nvPr>
            <p:ph type="ftr" sz="quarter" idx="16"/>
          </p:nvPr>
        </p:nvSpPr>
        <p:spPr/>
        <p:txBody>
          <a:bodyPr/>
          <a:lstStyle/>
          <a:p>
            <a:pPr algn="r"/>
            <a:r>
              <a:rPr lang="en-US"/>
              <a:t>Sample Footer Text</a:t>
            </a:r>
          </a:p>
        </p:txBody>
      </p:sp>
      <p:sp>
        <p:nvSpPr>
          <p:cNvPr id="15" name="Slide Number Placeholder 14">
            <a:extLst>
              <a:ext uri="{FF2B5EF4-FFF2-40B4-BE49-F238E27FC236}">
                <a16:creationId xmlns:a16="http://schemas.microsoft.com/office/drawing/2014/main" id="{766D40EC-432B-24BD-14A2-EA02DE69B663}"/>
              </a:ext>
            </a:extLst>
          </p:cNvPr>
          <p:cNvSpPr>
            <a:spLocks noGrp="1"/>
          </p:cNvSpPr>
          <p:nvPr>
            <p:ph type="sldNum" sz="quarter" idx="17"/>
          </p:nvPr>
        </p:nvSpPr>
        <p:spPr/>
        <p:txBody>
          <a:bodyPr/>
          <a:lstStyle/>
          <a:p>
            <a:pPr algn="ctr"/>
            <a:fld id="{8D252C1B-CBF0-4A4D-8F57-7FB989103249}" type="slidenum">
              <a:rPr lang="en-US" smtClean="0"/>
              <a:pPr algn="ctr"/>
              <a:t>‹#›</a:t>
            </a:fld>
            <a:endParaRPr lang="en-US"/>
          </a:p>
        </p:txBody>
      </p:sp>
      <p:sp>
        <p:nvSpPr>
          <p:cNvPr id="12" name="Date Placeholder 11">
            <a:extLst>
              <a:ext uri="{FF2B5EF4-FFF2-40B4-BE49-F238E27FC236}">
                <a16:creationId xmlns:a16="http://schemas.microsoft.com/office/drawing/2014/main" id="{405654AF-A639-3FB5-E967-011B97C87C67}"/>
              </a:ext>
            </a:extLst>
          </p:cNvPr>
          <p:cNvSpPr>
            <a:spLocks noGrp="1"/>
          </p:cNvSpPr>
          <p:nvPr>
            <p:ph type="dt" sz="half" idx="15"/>
          </p:nvPr>
        </p:nvSpPr>
        <p:spPr/>
        <p:txBody>
          <a:bodyPr/>
          <a:lstStyle/>
          <a:p>
            <a:fld id="{47F5CC4D-6073-4A05-86E2-9A5D9E5EE1C6}" type="datetime4">
              <a:rPr lang="en-US" smtClean="0"/>
              <a:t>November 6, 2025</a:t>
            </a:fld>
            <a:endParaRPr lang="en-US"/>
          </a:p>
        </p:txBody>
      </p:sp>
    </p:spTree>
    <p:extLst>
      <p:ext uri="{BB962C8B-B14F-4D97-AF65-F5344CB8AC3E}">
        <p14:creationId xmlns:p14="http://schemas.microsoft.com/office/powerpoint/2010/main" val="756036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429768"/>
            <a:ext cx="10817352" cy="960120"/>
          </a:xfrm>
          <a:prstGeom prst="rect">
            <a:avLst/>
          </a:prstGeom>
        </p:spPr>
        <p:txBody>
          <a:bodyPr/>
          <a:lstStyle>
            <a:lvl1pPr>
              <a:lnSpc>
                <a:spcPct val="120000"/>
              </a:lnSpc>
              <a:defRPr/>
            </a:lvl1pPr>
          </a:lstStyle>
          <a:p>
            <a:r>
              <a:rPr lang="en-US"/>
              <a:t>Click to edit Master title style</a:t>
            </a:r>
          </a:p>
        </p:txBody>
      </p:sp>
      <p:sp>
        <p:nvSpPr>
          <p:cNvPr id="7" name="Footer Placeholder 6">
            <a:extLst>
              <a:ext uri="{FF2B5EF4-FFF2-40B4-BE49-F238E27FC236}">
                <a16:creationId xmlns:a16="http://schemas.microsoft.com/office/drawing/2014/main" id="{9B4DD502-5BE6-822B-DB91-B6295D991AC2}"/>
              </a:ext>
            </a:extLst>
          </p:cNvPr>
          <p:cNvSpPr>
            <a:spLocks noGrp="1"/>
          </p:cNvSpPr>
          <p:nvPr>
            <p:ph type="ftr" sz="quarter" idx="11"/>
          </p:nvPr>
        </p:nvSpPr>
        <p:spPr/>
        <p:txBody>
          <a:bodyPr/>
          <a:lstStyle/>
          <a:p>
            <a:pPr algn="r"/>
            <a:r>
              <a:rPr lang="en-US"/>
              <a:t>Sample Footer Text</a:t>
            </a:r>
          </a:p>
        </p:txBody>
      </p:sp>
      <p:sp>
        <p:nvSpPr>
          <p:cNvPr id="8" name="Slide Number Placeholder 7">
            <a:extLst>
              <a:ext uri="{FF2B5EF4-FFF2-40B4-BE49-F238E27FC236}">
                <a16:creationId xmlns:a16="http://schemas.microsoft.com/office/drawing/2014/main" id="{3CBD9E88-9DFA-2EB7-34D5-E029BD46F5E3}"/>
              </a:ext>
            </a:extLst>
          </p:cNvPr>
          <p:cNvSpPr>
            <a:spLocks noGrp="1"/>
          </p:cNvSpPr>
          <p:nvPr>
            <p:ph type="sldNum" sz="quarter" idx="12"/>
          </p:nvPr>
        </p:nvSpPr>
        <p:spPr/>
        <p:txBody>
          <a:bodyPr/>
          <a:lstStyle/>
          <a:p>
            <a:pPr algn="ctr"/>
            <a:fld id="{8D252C1B-CBF0-4A4D-8F57-7FB989103249}" type="slidenum">
              <a:rPr lang="en-US" smtClean="0"/>
              <a:pPr algn="ctr"/>
              <a:t>‹#›</a:t>
            </a:fld>
            <a:endParaRPr lang="en-US"/>
          </a:p>
        </p:txBody>
      </p:sp>
      <p:sp>
        <p:nvSpPr>
          <p:cNvPr id="6" name="Date Placeholder 5">
            <a:extLst>
              <a:ext uri="{FF2B5EF4-FFF2-40B4-BE49-F238E27FC236}">
                <a16:creationId xmlns:a16="http://schemas.microsoft.com/office/drawing/2014/main" id="{26035DAD-0E07-921A-1F16-10A8BBFC3975}"/>
              </a:ext>
            </a:extLst>
          </p:cNvPr>
          <p:cNvSpPr>
            <a:spLocks noGrp="1"/>
          </p:cNvSpPr>
          <p:nvPr>
            <p:ph type="dt" sz="half" idx="10"/>
          </p:nvPr>
        </p:nvSpPr>
        <p:spPr/>
        <p:txBody>
          <a:bodyPr/>
          <a:lstStyle/>
          <a:p>
            <a:fld id="{5C0CB386-F940-461F-A152-905D02CFF5A2}" type="datetime4">
              <a:rPr lang="en-US" smtClean="0"/>
              <a:t>November 6, 2025</a:t>
            </a:fld>
            <a:endParaRPr lang="en-US"/>
          </a:p>
        </p:txBody>
      </p:sp>
    </p:spTree>
    <p:extLst>
      <p:ext uri="{BB962C8B-B14F-4D97-AF65-F5344CB8AC3E}">
        <p14:creationId xmlns:p14="http://schemas.microsoft.com/office/powerpoint/2010/main" val="204802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93A5D-2039-07DE-6F59-B5B0BA392F1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Oval 4">
            <a:extLst>
              <a:ext uri="{FF2B5EF4-FFF2-40B4-BE49-F238E27FC236}">
                <a16:creationId xmlns:a16="http://schemas.microsoft.com/office/drawing/2014/main" id="{9EC672D3-D8F8-3D61-3C4C-5C95F5E2613C}"/>
              </a:ext>
              <a:ext uri="{C183D7F6-B498-43B3-948B-1728B52AA6E4}">
                <adec:decorative xmlns:adec="http://schemas.microsoft.com/office/drawing/2017/decorative" val="1"/>
              </a:ext>
            </a:extLst>
          </p:cNvPr>
          <p:cNvSpPr/>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538975B-8704-9783-3024-A904B1D27242}"/>
              </a:ext>
              <a:ext uri="{C183D7F6-B498-43B3-948B-1728B52AA6E4}">
                <adec:decorative xmlns:adec="http://schemas.microsoft.com/office/drawing/2017/decorative" val="1"/>
              </a:ext>
            </a:extLst>
          </p:cNvPr>
          <p:cNvCxnSpPr>
            <a:cxnSpLocks/>
          </p:cNvCxnSpPr>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88136" y="2286000"/>
            <a:ext cx="3941064" cy="1353312"/>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527048" y="4251960"/>
            <a:ext cx="3044952" cy="877824"/>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Picture Placeholder 13">
            <a:extLst>
              <a:ext uri="{FF2B5EF4-FFF2-40B4-BE49-F238E27FC236}">
                <a16:creationId xmlns:a16="http://schemas.microsoft.com/office/drawing/2014/main" id="{A4FC6076-33D1-25E4-ECF0-EBA6547E6F66}"/>
              </a:ext>
            </a:extLst>
          </p:cNvPr>
          <p:cNvSpPr>
            <a:spLocks noGrp="1"/>
          </p:cNvSpPr>
          <p:nvPr>
            <p:ph type="pic" sz="quarter" idx="13" hasCustomPrompt="1"/>
          </p:nvPr>
        </p:nvSpPr>
        <p:spPr>
          <a:xfrm>
            <a:off x="6099048" y="0"/>
            <a:ext cx="6099048" cy="6858000"/>
          </a:xfrm>
          <a:prstGeom prst="rect">
            <a:avLst/>
          </a:prstGeom>
          <a:blipFill>
            <a:blip r:embed="rId2">
              <a:alphaModFix amt="80000"/>
            </a:blip>
            <a:stretch>
              <a:fillRect/>
            </a:stretch>
          </a:blipFill>
        </p:spPr>
        <p:txBody>
          <a:bodyPr/>
          <a:lstStyle>
            <a:lvl1pPr marL="0" indent="0">
              <a:buNone/>
              <a:defRPr/>
            </a:lvl1pPr>
          </a:lstStyle>
          <a:p>
            <a:r>
              <a:rPr lang="en-US" dirty="0"/>
              <a:t> </a:t>
            </a:r>
          </a:p>
        </p:txBody>
      </p:sp>
      <p:sp>
        <p:nvSpPr>
          <p:cNvPr id="17" name="Footer Placeholder 16">
            <a:extLst>
              <a:ext uri="{FF2B5EF4-FFF2-40B4-BE49-F238E27FC236}">
                <a16:creationId xmlns:a16="http://schemas.microsoft.com/office/drawing/2014/main" id="{AC1630BD-E1B7-AF29-7C4B-B85965A099D7}"/>
              </a:ext>
            </a:extLst>
          </p:cNvPr>
          <p:cNvSpPr>
            <a:spLocks noGrp="1"/>
          </p:cNvSpPr>
          <p:nvPr>
            <p:ph type="ftr" sz="quarter" idx="15"/>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dirty="0"/>
              <a:t>Sample Footer Text</a:t>
            </a:r>
          </a:p>
        </p:txBody>
      </p:sp>
      <p:sp>
        <p:nvSpPr>
          <p:cNvPr id="18" name="Slide Number Placeholder 17">
            <a:extLst>
              <a:ext uri="{FF2B5EF4-FFF2-40B4-BE49-F238E27FC236}">
                <a16:creationId xmlns:a16="http://schemas.microsoft.com/office/drawing/2014/main" id="{984E9A52-4A3D-D4E9-EB81-3D3DF57174E8}"/>
              </a:ext>
            </a:extLst>
          </p:cNvPr>
          <p:cNvSpPr>
            <a:spLocks noGrp="1"/>
          </p:cNvSpPr>
          <p:nvPr>
            <p:ph type="sldNum" sz="quarter" idx="16"/>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16" name="Date Placeholder 15">
            <a:extLst>
              <a:ext uri="{FF2B5EF4-FFF2-40B4-BE49-F238E27FC236}">
                <a16:creationId xmlns:a16="http://schemas.microsoft.com/office/drawing/2014/main" id="{BBD33975-EBFD-2750-DA6E-80E55F7B5DC4}"/>
              </a:ext>
            </a:extLst>
          </p:cNvPr>
          <p:cNvSpPr>
            <a:spLocks noGrp="1"/>
          </p:cNvSpPr>
          <p:nvPr>
            <p:ph type="dt" sz="half" idx="14"/>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25D84001-F520-4AD8-8668-0040A4F617EA}" type="datetime4">
              <a:rPr lang="en-US" smtClean="0"/>
              <a:t>November 6, 2025</a:t>
            </a:fld>
            <a:endParaRPr lang="en-US"/>
          </a:p>
        </p:txBody>
      </p:sp>
    </p:spTree>
    <p:extLst>
      <p:ext uri="{BB962C8B-B14F-4D97-AF65-F5344CB8AC3E}">
        <p14:creationId xmlns:p14="http://schemas.microsoft.com/office/powerpoint/2010/main" val="21409675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E11FDDA-B97C-DDC5-8DB1-E60BD2AA1DBB}"/>
              </a:ext>
            </a:extLst>
          </p:cNvPr>
          <p:cNvSpPr>
            <a:spLocks noGrp="1"/>
          </p:cNvSpPr>
          <p:nvPr>
            <p:ph type="ftr" sz="quarter" idx="11"/>
          </p:nvPr>
        </p:nvSpPr>
        <p:spPr/>
        <p:txBody>
          <a:bodyPr/>
          <a:lstStyle/>
          <a:p>
            <a:pPr algn="r"/>
            <a:r>
              <a:rPr lang="en-US"/>
              <a:t>Sample Footer Text</a:t>
            </a:r>
          </a:p>
        </p:txBody>
      </p:sp>
      <p:sp>
        <p:nvSpPr>
          <p:cNvPr id="7" name="Slide Number Placeholder 6">
            <a:extLst>
              <a:ext uri="{FF2B5EF4-FFF2-40B4-BE49-F238E27FC236}">
                <a16:creationId xmlns:a16="http://schemas.microsoft.com/office/drawing/2014/main" id="{7F72A1C0-DA96-EA1E-D5A0-508F879B0757}"/>
              </a:ext>
            </a:extLst>
          </p:cNvPr>
          <p:cNvSpPr>
            <a:spLocks noGrp="1"/>
          </p:cNvSpPr>
          <p:nvPr>
            <p:ph type="sldNum" sz="quarter" idx="12"/>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F97F18BD-749C-B50F-D44C-F42AA6AABEB9}"/>
              </a:ext>
            </a:extLst>
          </p:cNvPr>
          <p:cNvSpPr>
            <a:spLocks noGrp="1"/>
          </p:cNvSpPr>
          <p:nvPr>
            <p:ph type="dt" sz="half" idx="10"/>
          </p:nvPr>
        </p:nvSpPr>
        <p:spPr/>
        <p:txBody>
          <a:bodyPr/>
          <a:lstStyle/>
          <a:p>
            <a:fld id="{2ACAFA3B-E7FC-4334-92AC-6B8879F5B1DC}" type="datetime4">
              <a:rPr lang="en-US" smtClean="0"/>
              <a:t>November 6, 2025</a:t>
            </a:fld>
            <a:endParaRPr lang="en-US"/>
          </a:p>
        </p:txBody>
      </p:sp>
    </p:spTree>
    <p:extLst>
      <p:ext uri="{BB962C8B-B14F-4D97-AF65-F5344CB8AC3E}">
        <p14:creationId xmlns:p14="http://schemas.microsoft.com/office/powerpoint/2010/main" val="459542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758952"/>
            <a:ext cx="3595634" cy="2212848"/>
          </a:xfrm>
          <a:prstGeom prst="rect">
            <a:avLst/>
          </a:prstGeom>
        </p:spPr>
        <p:txBody>
          <a:bodyPr anchor="t">
            <a:normAutofit/>
          </a:bodyPr>
          <a:lstStyle>
            <a:lvl1pPr>
              <a:lnSpc>
                <a:spcPct val="120000"/>
              </a:lnSpc>
              <a:defRPr sz="2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971800"/>
            <a:ext cx="3595634" cy="3127248"/>
          </a:xfrm>
          <a:prstGeom prst="rect">
            <a:avLst/>
          </a:prstGeom>
        </p:spPr>
        <p:txBody>
          <a:bodyPr anchor="t">
            <a:normAutofit/>
          </a:bodyPr>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6" y="758952"/>
            <a:ext cx="6284130" cy="5340093"/>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3" name="Footer Placeholder 12">
            <a:extLst>
              <a:ext uri="{FF2B5EF4-FFF2-40B4-BE49-F238E27FC236}">
                <a16:creationId xmlns:a16="http://schemas.microsoft.com/office/drawing/2014/main" id="{247FD854-00E9-7A1B-6B8C-0458F22F1EC3}"/>
              </a:ext>
            </a:extLst>
          </p:cNvPr>
          <p:cNvSpPr>
            <a:spLocks noGrp="1"/>
          </p:cNvSpPr>
          <p:nvPr>
            <p:ph type="ftr" sz="quarter" idx="11"/>
          </p:nvPr>
        </p:nvSpPr>
        <p:spPr/>
        <p:txBody>
          <a:bodyPr/>
          <a:lstStyle/>
          <a:p>
            <a:pPr algn="r"/>
            <a:r>
              <a:rPr lang="en-US"/>
              <a:t>Sample Footer Text</a:t>
            </a:r>
          </a:p>
        </p:txBody>
      </p:sp>
      <p:sp>
        <p:nvSpPr>
          <p:cNvPr id="14" name="Slide Number Placeholder 13">
            <a:extLst>
              <a:ext uri="{FF2B5EF4-FFF2-40B4-BE49-F238E27FC236}">
                <a16:creationId xmlns:a16="http://schemas.microsoft.com/office/drawing/2014/main" id="{205E2392-B840-3FDD-E39D-8521DC827038}"/>
              </a:ext>
            </a:extLst>
          </p:cNvPr>
          <p:cNvSpPr>
            <a:spLocks noGrp="1"/>
          </p:cNvSpPr>
          <p:nvPr>
            <p:ph type="sldNum" sz="quarter" idx="12"/>
          </p:nvPr>
        </p:nvSpPr>
        <p:spPr/>
        <p:txBody>
          <a:bodyPr/>
          <a:lstStyle/>
          <a:p>
            <a:pPr algn="ctr"/>
            <a:fld id="{8D252C1B-CBF0-4A4D-8F57-7FB989103249}" type="slidenum">
              <a:rPr lang="en-US" smtClean="0"/>
              <a:pPr algn="ctr"/>
              <a:t>‹#›</a:t>
            </a:fld>
            <a:endParaRPr lang="en-US"/>
          </a:p>
        </p:txBody>
      </p:sp>
      <p:sp>
        <p:nvSpPr>
          <p:cNvPr id="12" name="Date Placeholder 11">
            <a:extLst>
              <a:ext uri="{FF2B5EF4-FFF2-40B4-BE49-F238E27FC236}">
                <a16:creationId xmlns:a16="http://schemas.microsoft.com/office/drawing/2014/main" id="{542EA063-3C1A-D1D2-916B-C1A4F124EA0C}"/>
              </a:ext>
            </a:extLst>
          </p:cNvPr>
          <p:cNvSpPr>
            <a:spLocks noGrp="1"/>
          </p:cNvSpPr>
          <p:nvPr>
            <p:ph type="dt" sz="half" idx="10"/>
          </p:nvPr>
        </p:nvSpPr>
        <p:spPr/>
        <p:txBody>
          <a:bodyPr/>
          <a:lstStyle/>
          <a:p>
            <a:fld id="{15FDBDE7-FECA-47E1-B2CA-19C097F5DD78}" type="datetime4">
              <a:rPr lang="en-US" smtClean="0"/>
              <a:t>November 6, 2025</a:t>
            </a:fld>
            <a:endParaRPr lang="en-US"/>
          </a:p>
        </p:txBody>
      </p:sp>
    </p:spTree>
    <p:extLst>
      <p:ext uri="{BB962C8B-B14F-4D97-AF65-F5344CB8AC3E}">
        <p14:creationId xmlns:p14="http://schemas.microsoft.com/office/powerpoint/2010/main" val="4262073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762000"/>
            <a:ext cx="3713996" cy="2212313"/>
          </a:xfrm>
          <a:prstGeom prst="rect">
            <a:avLst/>
          </a:prstGeom>
        </p:spPr>
        <p:txBody>
          <a:bodyPr anchor="t">
            <a:normAutofit/>
          </a:bodyPr>
          <a:lstStyle>
            <a:lvl1pPr>
              <a:lnSpc>
                <a:spcPct val="120000"/>
              </a:lnSpc>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3401567"/>
            <a:ext cx="3713996" cy="2731008"/>
          </a:xfrm>
          <a:prstGeom prst="rect">
            <a:avLst/>
          </a:prstGeom>
        </p:spPr>
        <p:txBody>
          <a:bodyPr anchor="b"/>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8">
            <a:extLst>
              <a:ext uri="{FF2B5EF4-FFF2-40B4-BE49-F238E27FC236}">
                <a16:creationId xmlns:a16="http://schemas.microsoft.com/office/drawing/2014/main" id="{BE5C5A3E-7D50-F47F-EB7E-84E9BE86B09F}"/>
              </a:ext>
            </a:extLst>
          </p:cNvPr>
          <p:cNvSpPr>
            <a:spLocks noGrp="1"/>
          </p:cNvSpPr>
          <p:nvPr>
            <p:ph type="pic" sz="quarter" idx="13" hasCustomPrompt="1"/>
          </p:nvPr>
        </p:nvSpPr>
        <p:spPr>
          <a:xfrm>
            <a:off x="5361359" y="762000"/>
            <a:ext cx="6068641" cy="53340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16" name="Footer Placeholder 15">
            <a:extLst>
              <a:ext uri="{FF2B5EF4-FFF2-40B4-BE49-F238E27FC236}">
                <a16:creationId xmlns:a16="http://schemas.microsoft.com/office/drawing/2014/main" id="{27DBDBE0-7D82-CCC0-82C8-C75970BFD286}"/>
              </a:ext>
            </a:extLst>
          </p:cNvPr>
          <p:cNvSpPr>
            <a:spLocks noGrp="1"/>
          </p:cNvSpPr>
          <p:nvPr>
            <p:ph type="ftr" sz="quarter" idx="15"/>
          </p:nvPr>
        </p:nvSpPr>
        <p:spPr/>
        <p:txBody>
          <a:bodyPr/>
          <a:lstStyle/>
          <a:p>
            <a:pPr algn="r"/>
            <a:r>
              <a:rPr lang="en-US"/>
              <a:t>Sample Footer Text</a:t>
            </a:r>
          </a:p>
        </p:txBody>
      </p:sp>
      <p:sp>
        <p:nvSpPr>
          <p:cNvPr id="17" name="Slide Number Placeholder 16">
            <a:extLst>
              <a:ext uri="{FF2B5EF4-FFF2-40B4-BE49-F238E27FC236}">
                <a16:creationId xmlns:a16="http://schemas.microsoft.com/office/drawing/2014/main" id="{098B971C-659F-56B1-E5C8-1551C52DEB0E}"/>
              </a:ext>
            </a:extLst>
          </p:cNvPr>
          <p:cNvSpPr>
            <a:spLocks noGrp="1"/>
          </p:cNvSpPr>
          <p:nvPr>
            <p:ph type="sldNum" sz="quarter" idx="16"/>
          </p:nvPr>
        </p:nvSpPr>
        <p:spPr/>
        <p:txBody>
          <a:bodyPr/>
          <a:lstStyle/>
          <a:p>
            <a:pPr algn="ctr"/>
            <a:fld id="{8D252C1B-CBF0-4A4D-8F57-7FB989103249}" type="slidenum">
              <a:rPr lang="en-US" smtClean="0"/>
              <a:pPr algn="ctr"/>
              <a:t>‹#›</a:t>
            </a:fld>
            <a:endParaRPr lang="en-US"/>
          </a:p>
        </p:txBody>
      </p:sp>
      <p:sp>
        <p:nvSpPr>
          <p:cNvPr id="15" name="Date Placeholder 14">
            <a:extLst>
              <a:ext uri="{FF2B5EF4-FFF2-40B4-BE49-F238E27FC236}">
                <a16:creationId xmlns:a16="http://schemas.microsoft.com/office/drawing/2014/main" id="{1018BD95-468D-0282-9949-1A0343239975}"/>
              </a:ext>
            </a:extLst>
          </p:cNvPr>
          <p:cNvSpPr>
            <a:spLocks noGrp="1"/>
          </p:cNvSpPr>
          <p:nvPr>
            <p:ph type="dt" sz="half" idx="14"/>
          </p:nvPr>
        </p:nvSpPr>
        <p:spPr/>
        <p:txBody>
          <a:bodyPr/>
          <a:lstStyle/>
          <a:p>
            <a:fld id="{5D4FB98F-DFF9-4531-9B19-10EA554FE457}" type="datetime4">
              <a:rPr lang="en-US" smtClean="0"/>
              <a:t>November 6, 2025</a:t>
            </a:fld>
            <a:endParaRPr lang="en-US"/>
          </a:p>
        </p:txBody>
      </p:sp>
    </p:spTree>
    <p:extLst>
      <p:ext uri="{BB962C8B-B14F-4D97-AF65-F5344CB8AC3E}">
        <p14:creationId xmlns:p14="http://schemas.microsoft.com/office/powerpoint/2010/main" val="1232919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115FEF-9929-7E5F-F0A4-112836087D7B}"/>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937FE2A9-21DD-FB38-F9C9-5420B56B7136}"/>
              </a:ext>
              <a:ext uri="{C183D7F6-B498-43B3-948B-1728B52AA6E4}">
                <adec:decorative xmlns:adec="http://schemas.microsoft.com/office/drawing/2017/decorative" val="1"/>
              </a:ext>
            </a:extLst>
          </p:cNvPr>
          <p:cNvCxnSpPr>
            <a:cxnSpLocks/>
          </p:cNvCxnSpPr>
          <p:nvPr/>
        </p:nvCxnSpPr>
        <p:spPr>
          <a:xfrm>
            <a:off x="793007" y="761998"/>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033272"/>
            <a:ext cx="10680191" cy="1901952"/>
          </a:xfrm>
          <a:prstGeom prst="rect">
            <a:avLst/>
          </a:prstGeom>
        </p:spPr>
        <p:txBody>
          <a:bodyPr anchor="t">
            <a:normAutofit/>
          </a:bodyPr>
          <a:lstStyle>
            <a:lvl1pPr>
              <a:lnSpc>
                <a:spcPct val="120000"/>
              </a:lnSpc>
              <a:defRPr sz="40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593592"/>
            <a:ext cx="10680192" cy="2688336"/>
          </a:xfrm>
          <a:prstGeom prst="rect">
            <a:avLst/>
          </a:prstGeom>
        </p:spPr>
        <p:txBody>
          <a:bodyPr vert="horz" lIns="91440" tIns="45720" rIns="91440" bIns="45720" rtlCol="0">
            <a:normAutofit/>
          </a:bodyPr>
          <a:lstStyle>
            <a:lvl1pPr>
              <a:defRPr lang="en-US">
                <a:solidFill>
                  <a:schemeClr val="tx1"/>
                </a:solidFill>
              </a:defRPr>
            </a:lvl1pPr>
            <a:lvl2pPr>
              <a:defRPr lang="en-US">
                <a:solidFill>
                  <a:schemeClr val="tx1"/>
                </a:solidFill>
              </a:defRPr>
            </a:lvl2pPr>
            <a:lvl3pPr>
              <a:defRPr lang="en-US">
                <a:solidFill>
                  <a:schemeClr val="tx1"/>
                </a:solidFill>
              </a:defRPr>
            </a:lvl3pPr>
            <a:lvl4pPr>
              <a:defRPr lang="en-US">
                <a:solidFill>
                  <a:schemeClr val="tx1"/>
                </a:solidFill>
              </a:defRPr>
            </a:lvl4pPr>
            <a:lvl5pPr>
              <a:defRPr lang="en-US">
                <a:solidFill>
                  <a:schemeClr val="tx1"/>
                </a:solidFill>
              </a:defRPr>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F424D638-A40E-7DBE-0BDA-0653484A371B}"/>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Slide Number Placeholder 9">
            <a:extLst>
              <a:ext uri="{FF2B5EF4-FFF2-40B4-BE49-F238E27FC236}">
                <a16:creationId xmlns:a16="http://schemas.microsoft.com/office/drawing/2014/main" id="{D432539E-E64F-6ECB-8128-09189D20DDE8}"/>
              </a:ext>
            </a:extLst>
          </p:cNvPr>
          <p:cNvSpPr>
            <a:spLocks noGrp="1"/>
          </p:cNvSpPr>
          <p:nvPr>
            <p:ph type="sldNum" sz="quarter" idx="16"/>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7" name="Date Placeholder 6">
            <a:extLst>
              <a:ext uri="{FF2B5EF4-FFF2-40B4-BE49-F238E27FC236}">
                <a16:creationId xmlns:a16="http://schemas.microsoft.com/office/drawing/2014/main" id="{260958E1-1A6E-215C-E558-5C2B7E025D13}"/>
              </a:ext>
            </a:extLst>
          </p:cNvPr>
          <p:cNvSpPr>
            <a:spLocks noGrp="1"/>
          </p:cNvSpPr>
          <p:nvPr>
            <p:ph type="dt" sz="half" idx="14"/>
          </p:nvPr>
        </p:nvSpPr>
        <p:spPr/>
        <p:txBody>
          <a:bodyPr/>
          <a:lstStyle>
            <a:lvl1pPr>
              <a:defRPr>
                <a:solidFill>
                  <a:schemeClr val="tx1"/>
                </a:solidFill>
              </a:defRPr>
            </a:lvl1pPr>
          </a:lstStyle>
          <a:p>
            <a:fld id="{C893B396-7097-498E-8C2A-9D79ADCCCAED}" type="datetime4">
              <a:rPr lang="en-US" smtClean="0"/>
              <a:t>November 6, 2025</a:t>
            </a:fld>
            <a:endParaRPr lang="en-US"/>
          </a:p>
        </p:txBody>
      </p:sp>
    </p:spTree>
    <p:extLst>
      <p:ext uri="{BB962C8B-B14F-4D97-AF65-F5344CB8AC3E}">
        <p14:creationId xmlns:p14="http://schemas.microsoft.com/office/powerpoint/2010/main" val="234542465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329EFD-F995-2B63-9CDE-9794EE624A63}"/>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9CBFB52-CE70-A084-2784-8ADA5CBB0506}"/>
              </a:ext>
              <a:ext uri="{C183D7F6-B498-43B3-948B-1728B52AA6E4}">
                <adec:decorative xmlns:adec="http://schemas.microsoft.com/office/drawing/2017/decorative" val="1"/>
              </a:ext>
            </a:extLst>
          </p:cNvPr>
          <p:cNvSpPr/>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59536" y="2441448"/>
            <a:ext cx="4389120" cy="1984248"/>
          </a:xfrm>
          <a:prstGeom prst="rect">
            <a:avLst/>
          </a:prstGeom>
        </p:spPr>
        <p:txBody>
          <a:bodyPr anchor="ctr">
            <a:normAutofit/>
          </a:bodyPr>
          <a:lstStyle>
            <a:lvl1pPr algn="ctr">
              <a:lnSpc>
                <a:spcPct val="120000"/>
              </a:lnSpc>
              <a:defRPr sz="4000">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272786" y="1792224"/>
            <a:ext cx="4626864" cy="3529584"/>
          </a:xfrm>
          <a:prstGeom prst="rect">
            <a:avLst/>
          </a:prstGeom>
        </p:spPr>
        <p:txBody>
          <a:bodyPr vert="horz" lIns="91440" tIns="45720" rIns="91440" bIns="45720" rtlCol="0" anchor="ctr">
            <a:normAutofit/>
          </a:bodyPr>
          <a:lstStyle>
            <a:lvl1pPr marL="0" indent="0">
              <a:lnSpc>
                <a:spcPct val="130000"/>
              </a:lnSpc>
              <a:buNone/>
              <a:defRPr lang="en-US" sz="2400" dirty="0">
                <a:solidFill>
                  <a:schemeClr val="tx1"/>
                </a:solidFill>
              </a:defRPr>
            </a:lvl1pPr>
            <a:lvl2pPr marL="228600" indent="0">
              <a:lnSpc>
                <a:spcPct val="130000"/>
              </a:lnSpc>
              <a:buNone/>
              <a:defRPr lang="en-US" sz="2000" dirty="0">
                <a:solidFill>
                  <a:schemeClr val="tx1"/>
                </a:solidFill>
              </a:defRPr>
            </a:lvl2pPr>
            <a:lvl3pPr marL="457200" indent="0">
              <a:lnSpc>
                <a:spcPct val="130000"/>
              </a:lnSpc>
              <a:buNone/>
              <a:defRPr lang="en-US" sz="1800" dirty="0">
                <a:solidFill>
                  <a:schemeClr val="tx1"/>
                </a:solidFill>
              </a:defRPr>
            </a:lvl3pPr>
            <a:lvl4pPr marL="685800" indent="0">
              <a:lnSpc>
                <a:spcPct val="130000"/>
              </a:lnSpc>
              <a:buNone/>
              <a:defRPr lang="en-US" sz="1600" dirty="0">
                <a:solidFill>
                  <a:schemeClr val="tx1"/>
                </a:solidFill>
              </a:defRPr>
            </a:lvl4pPr>
            <a:lvl5pPr marL="914400" indent="0">
              <a:lnSpc>
                <a:spcPct val="130000"/>
              </a:lnSpc>
              <a:buNone/>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a:extLst>
              <a:ext uri="{FF2B5EF4-FFF2-40B4-BE49-F238E27FC236}">
                <a16:creationId xmlns:a16="http://schemas.microsoft.com/office/drawing/2014/main" id="{AD01EFD6-9B00-587B-896E-04546E348CB7}"/>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3" name="Slide Number Placeholder 12">
            <a:extLst>
              <a:ext uri="{FF2B5EF4-FFF2-40B4-BE49-F238E27FC236}">
                <a16:creationId xmlns:a16="http://schemas.microsoft.com/office/drawing/2014/main" id="{16E3DBA5-3A5D-C80F-F079-E97456BEC2FA}"/>
              </a:ext>
            </a:extLst>
          </p:cNvPr>
          <p:cNvSpPr>
            <a:spLocks noGrp="1"/>
          </p:cNvSpPr>
          <p:nvPr>
            <p:ph type="sldNum" sz="quarter" idx="17"/>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11" name="Date Placeholder 10">
            <a:extLst>
              <a:ext uri="{FF2B5EF4-FFF2-40B4-BE49-F238E27FC236}">
                <a16:creationId xmlns:a16="http://schemas.microsoft.com/office/drawing/2014/main" id="{7470B87B-1EC8-FB40-1A35-1CFC24500D80}"/>
              </a:ext>
            </a:extLst>
          </p:cNvPr>
          <p:cNvSpPr>
            <a:spLocks noGrp="1"/>
          </p:cNvSpPr>
          <p:nvPr>
            <p:ph type="dt" sz="half" idx="15"/>
          </p:nvPr>
        </p:nvSpPr>
        <p:spPr/>
        <p:txBody>
          <a:bodyPr/>
          <a:lstStyle>
            <a:lvl1pPr>
              <a:defRPr>
                <a:solidFill>
                  <a:schemeClr val="tx1"/>
                </a:solidFill>
              </a:defRPr>
            </a:lvl1pPr>
          </a:lstStyle>
          <a:p>
            <a:fld id="{F6C243A7-CA09-4236-A001-D0FE00D74803}" type="datetime4">
              <a:rPr lang="en-US" smtClean="0"/>
              <a:t>November 6, 2025</a:t>
            </a:fld>
            <a:endParaRPr lang="en-US"/>
          </a:p>
        </p:txBody>
      </p:sp>
    </p:spTree>
    <p:extLst>
      <p:ext uri="{BB962C8B-B14F-4D97-AF65-F5344CB8AC3E}">
        <p14:creationId xmlns:p14="http://schemas.microsoft.com/office/powerpoint/2010/main" val="353998558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771A26-A749-5BFC-F3B1-40FD28B010E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4D0D36FE-2517-024E-B081-D0B2295EA3FA}"/>
              </a:ext>
              <a:ext uri="{C183D7F6-B498-43B3-948B-1728B52AA6E4}">
                <adec:decorative xmlns:adec="http://schemas.microsoft.com/office/drawing/2017/decorative" val="1"/>
              </a:ext>
            </a:extLst>
          </p:cNvPr>
          <p:cNvSpPr/>
          <p:nvPr/>
        </p:nvSpPr>
        <p:spPr>
          <a:xfrm>
            <a:off x="3417864" y="760144"/>
            <a:ext cx="5356272" cy="53562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B3AD774-9783-18D4-7A22-0650BD37C844}"/>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014216" y="1746504"/>
            <a:ext cx="4160520" cy="1883664"/>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489704" y="4288536"/>
            <a:ext cx="3218688" cy="1316736"/>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
        <p:nvSpPr>
          <p:cNvPr id="16" name="Slide Number Placeholder 15">
            <a:extLst>
              <a:ext uri="{FF2B5EF4-FFF2-40B4-BE49-F238E27FC236}">
                <a16:creationId xmlns:a16="http://schemas.microsoft.com/office/drawing/2014/main" id="{73ECBF32-23F4-84AC-A92D-D9821052AF13}"/>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pPr algn="ctr"/>
            <a:fld id="{CC057153-B650-4DEB-B370-79DDCFDCE934}" type="slidenum">
              <a:rPr lang="en-US" smtClean="0"/>
              <a:pPr algn="ctr"/>
              <a:t>‹#›</a:t>
            </a:fld>
            <a:endParaRPr lang="en-US"/>
          </a:p>
        </p:txBody>
      </p:sp>
      <p:sp>
        <p:nvSpPr>
          <p:cNvPr id="14" name="Date Placeholder 13">
            <a:extLst>
              <a:ext uri="{FF2B5EF4-FFF2-40B4-BE49-F238E27FC236}">
                <a16:creationId xmlns:a16="http://schemas.microsoft.com/office/drawing/2014/main" id="{ABA7367A-7087-E045-A8D9-1DB09D3DE13F}"/>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78BD5BB2-178C-41F5-9A65-66E57637126A}" type="datetime4">
              <a:rPr lang="en-US" smtClean="0"/>
              <a:t>November 6, 2025</a:t>
            </a:fld>
            <a:endParaRPr lang="en-US"/>
          </a:p>
        </p:txBody>
      </p:sp>
    </p:spTree>
    <p:extLst>
      <p:ext uri="{BB962C8B-B14F-4D97-AF65-F5344CB8AC3E}">
        <p14:creationId xmlns:p14="http://schemas.microsoft.com/office/powerpoint/2010/main" val="35716740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6142CE-648A-1FF7-D28A-1CDAA482192F}"/>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286000" y="1746504"/>
            <a:ext cx="7616952" cy="1883664"/>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286000" y="4288536"/>
            <a:ext cx="7616952" cy="1042416"/>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93384EBF-3E88-4A0B-FB51-6F3F98FA742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r>
              <a:rPr lang="en-US"/>
              <a:t>Sample Footer Text</a:t>
            </a:r>
            <a:endParaRPr lang="en-US" dirty="0"/>
          </a:p>
        </p:txBody>
      </p:sp>
      <p:sp>
        <p:nvSpPr>
          <p:cNvPr id="9" name="Slide Number Placeholder 8">
            <a:extLst>
              <a:ext uri="{FF2B5EF4-FFF2-40B4-BE49-F238E27FC236}">
                <a16:creationId xmlns:a16="http://schemas.microsoft.com/office/drawing/2014/main" id="{F9351BD1-E526-ACBD-4244-F9E89D083E69}"/>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fld id="{CC057153-B650-4DEB-B370-79DDCFDCE934}" type="slidenum">
              <a:rPr lang="en-US" smtClean="0"/>
              <a:pPr/>
              <a:t>‹#›</a:t>
            </a:fld>
            <a:endParaRPr lang="en-US"/>
          </a:p>
        </p:txBody>
      </p:sp>
      <p:sp>
        <p:nvSpPr>
          <p:cNvPr id="7" name="Date Placeholder 6">
            <a:extLst>
              <a:ext uri="{FF2B5EF4-FFF2-40B4-BE49-F238E27FC236}">
                <a16:creationId xmlns:a16="http://schemas.microsoft.com/office/drawing/2014/main" id="{D8F249E0-8120-4E46-8D3C-FFDE09A5C3F0}"/>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47B65FCB-A65A-4325-B833-0BA0262F4627}" type="datetime4">
              <a:rPr lang="en-US" smtClean="0"/>
              <a:t>November 6, 2025</a:t>
            </a:fld>
            <a:endParaRPr lang="en-US"/>
          </a:p>
        </p:txBody>
      </p:sp>
    </p:spTree>
    <p:extLst>
      <p:ext uri="{BB962C8B-B14F-4D97-AF65-F5344CB8AC3E}">
        <p14:creationId xmlns:p14="http://schemas.microsoft.com/office/powerpoint/2010/main" val="12042309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3">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6142CE-648A-1FF7-D28A-1CDAA482192F}"/>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286000" y="1746504"/>
            <a:ext cx="7616952" cy="1883664"/>
          </a:xfrm>
          <a:prstGeom prst="rect">
            <a:avLst/>
          </a:prstGeom>
        </p:spPr>
        <p:txBody>
          <a:bodyPr anchor="ctr">
            <a:normAutofit/>
          </a:bodyPr>
          <a:lstStyle>
            <a:lvl1pPr algn="ctr">
              <a:lnSpc>
                <a:spcPct val="120000"/>
              </a:lnSpc>
              <a:defRPr sz="4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286000" y="4288536"/>
            <a:ext cx="7616952" cy="1042416"/>
          </a:xfrm>
          <a:prstGeom prst="rect">
            <a:avLst/>
          </a:prstGeom>
        </p:spPr>
        <p:txBody>
          <a:bodyPr anchor="ct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93384EBF-3E88-4A0B-FB51-6F3F98FA742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r>
              <a:rPr lang="en-US"/>
              <a:t>Sample Footer Text</a:t>
            </a:r>
            <a:endParaRPr lang="en-US" dirty="0"/>
          </a:p>
        </p:txBody>
      </p:sp>
      <p:sp>
        <p:nvSpPr>
          <p:cNvPr id="9" name="Slide Number Placeholder 8">
            <a:extLst>
              <a:ext uri="{FF2B5EF4-FFF2-40B4-BE49-F238E27FC236}">
                <a16:creationId xmlns:a16="http://schemas.microsoft.com/office/drawing/2014/main" id="{F9351BD1-E526-ACBD-4244-F9E89D083E69}"/>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fld id="{CC057153-B650-4DEB-B370-79DDCFDCE934}" type="slidenum">
              <a:rPr lang="en-US" smtClean="0"/>
              <a:pPr/>
              <a:t>‹#›</a:t>
            </a:fld>
            <a:endParaRPr lang="en-US"/>
          </a:p>
        </p:txBody>
      </p:sp>
      <p:sp>
        <p:nvSpPr>
          <p:cNvPr id="7" name="Date Placeholder 6">
            <a:extLst>
              <a:ext uri="{FF2B5EF4-FFF2-40B4-BE49-F238E27FC236}">
                <a16:creationId xmlns:a16="http://schemas.microsoft.com/office/drawing/2014/main" id="{D8F249E0-8120-4E46-8D3C-FFDE09A5C3F0}"/>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6A394C09-235D-49B2-9B0D-273E7223E7EF}" type="datetime4">
              <a:rPr lang="en-US" smtClean="0"/>
              <a:t>November 6, 2025</a:t>
            </a:fld>
            <a:endParaRPr lang="en-US"/>
          </a:p>
        </p:txBody>
      </p:sp>
    </p:spTree>
    <p:extLst>
      <p:ext uri="{BB962C8B-B14F-4D97-AF65-F5344CB8AC3E}">
        <p14:creationId xmlns:p14="http://schemas.microsoft.com/office/powerpoint/2010/main" val="26243090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53313" y="1231637"/>
            <a:ext cx="6137453" cy="2698456"/>
          </a:xfrm>
          <a:prstGeom prst="rect">
            <a:avLst/>
          </a:prstGeom>
        </p:spPr>
        <p:txBody>
          <a:bodyPr vert="horz" lIns="91440" tIns="45720" rIns="91440" bIns="45720" rtlCol="0" anchor="t">
            <a:normAutofit/>
          </a:bodyPr>
          <a:lstStyle>
            <a:lvl1pPr>
              <a:defRPr lang="en-US" sz="4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53315" y="5010911"/>
            <a:ext cx="6137452" cy="819302"/>
          </a:xfrm>
          <a:prstGeom prst="rect">
            <a:avLst/>
          </a:prstGeo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cxnSp>
        <p:nvCxnSpPr>
          <p:cNvPr id="10" name="Straight Connector 9">
            <a:extLst>
              <a:ext uri="{FF2B5EF4-FFF2-40B4-BE49-F238E27FC236}">
                <a16:creationId xmlns:a16="http://schemas.microsoft.com/office/drawing/2014/main" id="{C23037B3-8974-2599-9C16-662BA59487C4}"/>
              </a:ext>
              <a:ext uri="{C183D7F6-B498-43B3-948B-1728B52AA6E4}">
                <adec:decorative xmlns:adec="http://schemas.microsoft.com/office/drawing/2017/decorative" val="1"/>
              </a:ext>
            </a:extLst>
          </p:cNvPr>
          <p:cNvCxnSpPr>
            <a:cxnSpLocks/>
          </p:cNvCxnSpPr>
          <p:nvPr/>
        </p:nvCxnSpPr>
        <p:spPr>
          <a:xfrm>
            <a:off x="1459441" y="480458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
        <p:nvSpPr>
          <p:cNvPr id="16" name="Slide Number Placeholder 15">
            <a:extLst>
              <a:ext uri="{FF2B5EF4-FFF2-40B4-BE49-F238E27FC236}">
                <a16:creationId xmlns:a16="http://schemas.microsoft.com/office/drawing/2014/main" id="{73ECBF32-23F4-84AC-A92D-D9821052AF13}"/>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pPr algn="ctr"/>
            <a:fld id="{CC057153-B650-4DEB-B370-79DDCFDCE934}" type="slidenum">
              <a:rPr lang="en-US" smtClean="0"/>
              <a:pPr algn="ctr"/>
              <a:t>‹#›</a:t>
            </a:fld>
            <a:endParaRPr lang="en-US"/>
          </a:p>
        </p:txBody>
      </p:sp>
      <p:sp>
        <p:nvSpPr>
          <p:cNvPr id="14" name="Date Placeholder 13">
            <a:extLst>
              <a:ext uri="{FF2B5EF4-FFF2-40B4-BE49-F238E27FC236}">
                <a16:creationId xmlns:a16="http://schemas.microsoft.com/office/drawing/2014/main" id="{ABA7367A-7087-E045-A8D9-1DB09D3DE13F}"/>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3BD11BA3-E918-4F6B-856F-6D6E048040B2}" type="datetime4">
              <a:rPr lang="en-US" smtClean="0"/>
              <a:t>November 6, 2025</a:t>
            </a:fld>
            <a:endParaRPr lang="en-US"/>
          </a:p>
        </p:txBody>
      </p:sp>
    </p:spTree>
    <p:extLst>
      <p:ext uri="{BB962C8B-B14F-4D97-AF65-F5344CB8AC3E}">
        <p14:creationId xmlns:p14="http://schemas.microsoft.com/office/powerpoint/2010/main" val="4027652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84B65554-DB7D-CC81-D612-8170BD715444}"/>
              </a:ext>
            </a:extLst>
          </p:cNvPr>
          <p:cNvSpPr>
            <a:spLocks noGrp="1"/>
          </p:cNvSpPr>
          <p:nvPr>
            <p:ph type="title"/>
          </p:nvPr>
        </p:nvSpPr>
        <p:spPr>
          <a:xfrm>
            <a:off x="612648"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46EA75EC-5FB9-4085-AA9C-B50367B6E92D}"/>
              </a:ext>
            </a:extLst>
          </p:cNvPr>
          <p:cNvSpPr>
            <a:spLocks noGrp="1"/>
          </p:cNvSpPr>
          <p:nvPr>
            <p:ph type="body" idx="1"/>
          </p:nvPr>
        </p:nvSpPr>
        <p:spPr>
          <a:xfrm>
            <a:off x="612648"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73E5B98-AB07-09F6-04F8-C2EB3C12CD78}"/>
              </a:ext>
            </a:extLst>
          </p:cNvPr>
          <p:cNvSpPr>
            <a:spLocks noGrp="1"/>
          </p:cNvSpPr>
          <p:nvPr>
            <p:ph type="ftr" sz="quarter" idx="3"/>
          </p:nvPr>
        </p:nvSpPr>
        <p:spPr>
          <a:xfrm rot="5400000">
            <a:off x="10469880" y="1609344"/>
            <a:ext cx="2670048" cy="365125"/>
          </a:xfrm>
          <a:prstGeom prst="rect">
            <a:avLst/>
          </a:prstGeom>
        </p:spPr>
        <p:txBody>
          <a:bodyPr vert="horz" lIns="91440" tIns="45720" rIns="91440" bIns="45720" rtlCol="0" anchor="ctr"/>
          <a:lstStyle>
            <a:lvl1pPr algn="r">
              <a:defRPr sz="700" b="1" cap="all" spc="300" baseline="0">
                <a:solidFill>
                  <a:schemeClr val="tx1"/>
                </a:solidFill>
              </a:defRPr>
            </a:lvl1pPr>
          </a:lstStyle>
          <a:p>
            <a:pPr algn="r"/>
            <a:r>
              <a:rPr lang="en-US"/>
              <a:t>Sample Footer Text</a:t>
            </a:r>
          </a:p>
        </p:txBody>
      </p:sp>
      <p:sp>
        <p:nvSpPr>
          <p:cNvPr id="6" name="Slide Number Placeholder 5">
            <a:extLst>
              <a:ext uri="{FF2B5EF4-FFF2-40B4-BE49-F238E27FC236}">
                <a16:creationId xmlns:a16="http://schemas.microsoft.com/office/drawing/2014/main" id="{0332D13A-F013-C2CA-B786-0E62D0843407}"/>
              </a:ext>
            </a:extLst>
          </p:cNvPr>
          <p:cNvSpPr>
            <a:spLocks noGrp="1"/>
          </p:cNvSpPr>
          <p:nvPr>
            <p:ph type="sldNum" sz="quarter" idx="4"/>
          </p:nvPr>
        </p:nvSpPr>
        <p:spPr>
          <a:xfrm>
            <a:off x="11494008" y="3218688"/>
            <a:ext cx="630936" cy="429768"/>
          </a:xfrm>
          <a:prstGeom prst="rect">
            <a:avLst/>
          </a:prstGeom>
        </p:spPr>
        <p:txBody>
          <a:bodyPr vert="horz" lIns="91440" tIns="45720" rIns="91440" bIns="45720" rtlCol="0" anchor="ctr"/>
          <a:lstStyle>
            <a:lvl1pPr algn="ctr">
              <a:defRPr sz="1600" b="1">
                <a:solidFill>
                  <a:schemeClr val="tx1"/>
                </a:solidFill>
                <a:latin typeface="+mj-lt"/>
              </a:defRPr>
            </a:lvl1pPr>
          </a:lstStyle>
          <a:p>
            <a:pPr algn="ctr"/>
            <a:fld id="{8D252C1B-CBF0-4A4D-8F57-7FB989103249}" type="slidenum">
              <a:rPr lang="en-US" smtClean="0"/>
              <a:pPr algn="ctr"/>
              <a:t>‹#›</a:t>
            </a:fld>
            <a:endParaRPr lang="en-US"/>
          </a:p>
        </p:txBody>
      </p:sp>
      <p:sp>
        <p:nvSpPr>
          <p:cNvPr id="4" name="Date Placeholder 3">
            <a:extLst>
              <a:ext uri="{FF2B5EF4-FFF2-40B4-BE49-F238E27FC236}">
                <a16:creationId xmlns:a16="http://schemas.microsoft.com/office/drawing/2014/main" id="{1E9F681B-72AC-AD9A-C239-A41763E16ADA}"/>
              </a:ext>
            </a:extLst>
          </p:cNvPr>
          <p:cNvSpPr>
            <a:spLocks noGrp="1"/>
          </p:cNvSpPr>
          <p:nvPr>
            <p:ph type="dt" sz="half" idx="2"/>
          </p:nvPr>
        </p:nvSpPr>
        <p:spPr>
          <a:xfrm rot="5400000">
            <a:off x="10479024" y="4882896"/>
            <a:ext cx="2670048"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6EA11648-0C4F-47A6-87C5-F11B07111556}" type="datetime4">
              <a:rPr lang="en-US" smtClean="0"/>
              <a:t>November 6, 2025</a:t>
            </a:fld>
            <a:endParaRPr lang="en-US"/>
          </a:p>
        </p:txBody>
      </p:sp>
    </p:spTree>
    <p:extLst>
      <p:ext uri="{BB962C8B-B14F-4D97-AF65-F5344CB8AC3E}">
        <p14:creationId xmlns:p14="http://schemas.microsoft.com/office/powerpoint/2010/main" val="179881722"/>
      </p:ext>
    </p:extLst>
  </p:cSld>
  <p:clrMap bg1="lt1" tx1="dk1" bg2="lt2" tx2="dk2" accent1="accent1" accent2="accent2" accent3="accent3" accent4="accent4" accent5="accent5" accent6="accent6" hlink="hlink" folHlink="folHlink"/>
  <p:sldLayoutIdLst>
    <p:sldLayoutId id="2147483873" r:id="rId1"/>
    <p:sldLayoutId id="2147483882" r:id="rId2"/>
    <p:sldLayoutId id="2147483871" r:id="rId3"/>
    <p:sldLayoutId id="2147483872" r:id="rId4"/>
    <p:sldLayoutId id="2147483874" r:id="rId5"/>
    <p:sldLayoutId id="2147483867" r:id="rId6"/>
    <p:sldLayoutId id="2147483868" r:id="rId7"/>
    <p:sldLayoutId id="2147483869" r:id="rId8"/>
    <p:sldLayoutId id="2147483870" r:id="rId9"/>
    <p:sldLayoutId id="2147483875" r:id="rId10"/>
    <p:sldLayoutId id="2147483877" r:id="rId11"/>
    <p:sldLayoutId id="2147483878" r:id="rId12"/>
    <p:sldLayoutId id="2147483879"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 id="2147483897" r:id="rId28"/>
    <p:sldLayoutId id="2147483898" r:id="rId29"/>
    <p:sldLayoutId id="2147483899" r:id="rId30"/>
    <p:sldLayoutId id="2147483900" r:id="rId31"/>
    <p:sldLayoutId id="2147483901" r:id="rId32"/>
    <p:sldLayoutId id="2147483902" r:id="rId33"/>
    <p:sldLayoutId id="2147483903" r:id="rId34"/>
    <p:sldLayoutId id="2147483904" r:id="rId35"/>
    <p:sldLayoutId id="2147483905" r:id="rId36"/>
    <p:sldLayoutId id="2147483928" r:id="rId37"/>
    <p:sldLayoutId id="2147483929" r:id="rId38"/>
    <p:sldLayoutId id="2147483930" r:id="rId39"/>
    <p:sldLayoutId id="2147483909" r:id="rId40"/>
    <p:sldLayoutId id="2147483910" r:id="rId41"/>
    <p:sldLayoutId id="2147483911" r:id="rId42"/>
    <p:sldLayoutId id="2147483924" r:id="rId43"/>
    <p:sldLayoutId id="2147483925" r:id="rId44"/>
    <p:sldLayoutId id="2147483926" r:id="rId45"/>
    <p:sldLayoutId id="2147483927" r:id="rId46"/>
    <p:sldLayoutId id="2147483916" r:id="rId47"/>
    <p:sldLayoutId id="2147483917" r:id="rId48"/>
    <p:sldLayoutId id="2147483918" r:id="rId49"/>
    <p:sldLayoutId id="2147483919" r:id="rId50"/>
    <p:sldLayoutId id="2147483920" r:id="rId51"/>
    <p:sldLayoutId id="2147483921" r:id="rId52"/>
    <p:sldLayoutId id="2147483922" r:id="rId53"/>
    <p:sldLayoutId id="2147483923" r:id="rId54"/>
  </p:sldLayoutIdLst>
  <p:hf sldNum="0" hdr="0" ftr="0" dt="0"/>
  <p:txStyles>
    <p:titleStyle>
      <a:lvl1pPr algn="l" defTabSz="914400" rtl="0" eaLnBrk="1" latinLnBrk="0" hangingPunct="1">
        <a:lnSpc>
          <a:spcPct val="120000"/>
        </a:lnSpc>
        <a:spcBef>
          <a:spcPct val="0"/>
        </a:spcBef>
        <a:buNone/>
        <a:defRPr lang="en-US" sz="2800" b="1" kern="1200" cap="all" spc="500" baseline="0" dirty="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lang="en-US" sz="1400" kern="1200" smtClean="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lang="en-US" sz="1400" kern="1200" smtClean="0">
          <a:solidFill>
            <a:schemeClr val="tx1"/>
          </a:solidFill>
          <a:latin typeface="+mn-lt"/>
          <a:ea typeface="+mn-ea"/>
          <a:cs typeface="+mn-cs"/>
        </a:defRPr>
      </a:lvl2pPr>
      <a:lvl3pPr marL="685800" indent="-228600" algn="l" defTabSz="914400" rtl="0" eaLnBrk="1" latinLnBrk="0" hangingPunct="1">
        <a:lnSpc>
          <a:spcPct val="130000"/>
        </a:lnSpc>
        <a:spcBef>
          <a:spcPts val="500"/>
        </a:spcBef>
        <a:buFont typeface="Arial" panose="020B0604020202020204" pitchFamily="34" charset="0"/>
        <a:buChar char="•"/>
        <a:defRPr lang="en-US" sz="1400" kern="1200" smtClean="0">
          <a:solidFill>
            <a:schemeClr val="tx1"/>
          </a:solidFill>
          <a:latin typeface="+mn-lt"/>
          <a:ea typeface="+mn-ea"/>
          <a:cs typeface="+mn-cs"/>
        </a:defRPr>
      </a:lvl3pPr>
      <a:lvl4pPr marL="914400" indent="-228600" algn="l" defTabSz="914400" rtl="0" eaLnBrk="1" latinLnBrk="0" hangingPunct="1">
        <a:lnSpc>
          <a:spcPct val="130000"/>
        </a:lnSpc>
        <a:spcBef>
          <a:spcPts val="500"/>
        </a:spcBef>
        <a:buFont typeface="Arial" panose="020B0604020202020204" pitchFamily="34" charset="0"/>
        <a:buChar char="•"/>
        <a:defRPr lang="en-US" sz="1400" kern="1200" smtClean="0">
          <a:solidFill>
            <a:schemeClr val="tx1"/>
          </a:solidFill>
          <a:latin typeface="+mn-lt"/>
          <a:ea typeface="+mn-ea"/>
          <a:cs typeface="+mn-cs"/>
        </a:defRPr>
      </a:lvl4pPr>
      <a:lvl5pPr marL="1143000" indent="-228600" algn="l" defTabSz="914400" rtl="0" eaLnBrk="1" latinLnBrk="0" hangingPunct="1">
        <a:lnSpc>
          <a:spcPct val="130000"/>
        </a:lnSpc>
        <a:spcBef>
          <a:spcPts val="500"/>
        </a:spcBef>
        <a:buFont typeface="Arial" panose="020B0604020202020204" pitchFamily="34" charset="0"/>
        <a:buChar char="•"/>
        <a:defRPr lang="en-US"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cetsan.wiche.edu/resources/professional-licensur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cetsan.wiche.edu/resources/programs-leading-license-or-certifi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urrent/title-34/subtitle-B/chapter-VI/part-668/subpart-B/section-668.14"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c-sara.org/sites/default/files/files/2024-12/SARAQuickStart_ProfessionalLicensureDisclosures.revised.11.20.24.pdf" TargetMode="External"/><Relationship Id="rId2" Type="http://schemas.openxmlformats.org/officeDocument/2006/relationships/hyperlink" Target="https://drive.google.com/file/d/10DvWgxTBYkehNcSwxpslfYAkzKmDLHN_/view" TargetMode="External"/><Relationship Id="rId1" Type="http://schemas.openxmlformats.org/officeDocument/2006/relationships/slideLayout" Target="../slideLayouts/slideLayout2.xml"/><Relationship Id="rId4" Type="http://schemas.openxmlformats.org/officeDocument/2006/relationships/hyperlink" Target="https://nc-sara.org/news-events/federal-and-state-requirements-professional-licensure-workshop-higher-educa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ed.gov/laws-and-policy/higher-education-laws-and-policy/certification-procedures-questions-and-answers#ldr" TargetMode="External"/><Relationship Id="rId2" Type="http://schemas.openxmlformats.org/officeDocument/2006/relationships/hyperlink" Target="https://www.ed.gov/about/initiatives/international-affairs/professional-licensure" TargetMode="External"/><Relationship Id="rId1" Type="http://schemas.openxmlformats.org/officeDocument/2006/relationships/slideLayout" Target="../slideLayouts/slideLayout2.xml"/><Relationship Id="rId4" Type="http://schemas.openxmlformats.org/officeDocument/2006/relationships/hyperlink" Target="https://wcet.wiche.edu/frontiers/2024/05/16/ready-or-not-here-it-comes-new-regulations-when-offering-programs-leading-to-a-license-effective-july-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gov/about/news" TargetMode="External"/><Relationship Id="rId2" Type="http://schemas.openxmlformats.org/officeDocument/2006/relationships/hyperlink" Target="https://www.thompsoncoburn.com/regucation/" TargetMode="External"/><Relationship Id="rId1" Type="http://schemas.openxmlformats.org/officeDocument/2006/relationships/slideLayout" Target="../slideLayouts/slideLayout2.xml"/><Relationship Id="rId5" Type="http://schemas.openxmlformats.org/officeDocument/2006/relationships/hyperlink" Target="https://mix.wiche.edu/services/assetfeed.ashx?id=39273&amp;utm_source=email&amp;utm_medium=1&amp;utm_campaign=29&amp;utm_id=17594" TargetMode="External"/><Relationship Id="rId4" Type="http://schemas.openxmlformats.org/officeDocument/2006/relationships/hyperlink" Target="https://www.abn.alabama.gov/nursing-education/distance-out-of-state-nursing-programs/faq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hyperlink" Target="https://www.ed.gov/about/initiatives/international-affairs/professional-licensu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hyperlink" Target="https://admincode.legislature.state.al.us/administrative-code/300-2-1-.0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hyperlink" Target="https://www.ache.edu/wp-content/Prof-Licensure/Pub_Disclosure_Template.xls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5FA8-8CE6-2516-8D1D-E72827EC6D9A}"/>
              </a:ext>
            </a:extLst>
          </p:cNvPr>
          <p:cNvSpPr>
            <a:spLocks noGrp="1"/>
          </p:cNvSpPr>
          <p:nvPr>
            <p:ph type="ctrTitle"/>
          </p:nvPr>
        </p:nvSpPr>
        <p:spPr>
          <a:xfrm>
            <a:off x="1088136" y="2286000"/>
            <a:ext cx="3941064" cy="1353312"/>
          </a:xfrm>
        </p:spPr>
        <p:txBody>
          <a:bodyPr anchor="b">
            <a:normAutofit/>
          </a:bodyPr>
          <a:lstStyle/>
          <a:p>
            <a:pPr>
              <a:lnSpc>
                <a:spcPct val="110000"/>
              </a:lnSpc>
            </a:pPr>
            <a:r>
              <a:rPr lang="en-US" sz="2400" dirty="0">
                <a:latin typeface="Trade Gothic Next Cond"/>
                <a:ea typeface="Calibri"/>
                <a:cs typeface="Calibri"/>
              </a:rPr>
              <a:t>Professional Licensure Disclosure</a:t>
            </a:r>
            <a:endParaRPr lang="en-US" dirty="0"/>
          </a:p>
        </p:txBody>
      </p:sp>
      <p:sp>
        <p:nvSpPr>
          <p:cNvPr id="3" name="Subtitle 2">
            <a:extLst>
              <a:ext uri="{FF2B5EF4-FFF2-40B4-BE49-F238E27FC236}">
                <a16:creationId xmlns:a16="http://schemas.microsoft.com/office/drawing/2014/main" id="{5F2DBC1E-1B23-2B7A-055F-23BE84028495}"/>
              </a:ext>
            </a:extLst>
          </p:cNvPr>
          <p:cNvSpPr>
            <a:spLocks noGrp="1"/>
          </p:cNvSpPr>
          <p:nvPr>
            <p:ph type="subTitle" idx="1"/>
          </p:nvPr>
        </p:nvSpPr>
        <p:spPr>
          <a:xfrm>
            <a:off x="1527048" y="4251960"/>
            <a:ext cx="3044952" cy="877824"/>
          </a:xfrm>
        </p:spPr>
        <p:txBody>
          <a:bodyPr anchor="t">
            <a:normAutofit/>
          </a:bodyPr>
          <a:lstStyle/>
          <a:p>
            <a:r>
              <a:rPr lang="en-US" sz="1600" dirty="0"/>
              <a:t>2025 Alabama SARA Workshop</a:t>
            </a:r>
          </a:p>
          <a:p>
            <a:r>
              <a:rPr lang="en-US" sz="1600" dirty="0"/>
              <a:t>November 7, 2025</a:t>
            </a:r>
          </a:p>
        </p:txBody>
      </p:sp>
      <p:pic>
        <p:nvPicPr>
          <p:cNvPr id="9" name="Picture Placeholder 8" descr="Illustration vector of various careers and professions | Free vector ...">
            <a:extLst>
              <a:ext uri="{FF2B5EF4-FFF2-40B4-BE49-F238E27FC236}">
                <a16:creationId xmlns:a16="http://schemas.microsoft.com/office/drawing/2014/main" id="{80408349-F3C4-6DD0-C2A0-DACF43FA082D}"/>
              </a:ext>
            </a:extLst>
          </p:cNvPr>
          <p:cNvPicPr>
            <a:picLocks noGrp="1" noChangeAspect="1"/>
          </p:cNvPicPr>
          <p:nvPr>
            <p:ph type="pic" sz="quarter" idx="13"/>
          </p:nvPr>
        </p:nvPicPr>
        <p:blipFill>
          <a:blip r:embed="rId3"/>
          <a:srcRect l="5532" r="5532"/>
          <a:stretch/>
        </p:blipFill>
        <p:spPr>
          <a:prstGeom prst="rect">
            <a:avLst/>
          </a:prstGeom>
          <a:blipFill>
            <a:blip r:embed="rId4">
              <a:alphaModFix amt="80000"/>
            </a:blip>
            <a:stretch>
              <a:fillRect/>
            </a:stretch>
          </a:blipFill>
        </p:spPr>
      </p:pic>
    </p:spTree>
    <p:extLst>
      <p:ext uri="{BB962C8B-B14F-4D97-AF65-F5344CB8AC3E}">
        <p14:creationId xmlns:p14="http://schemas.microsoft.com/office/powerpoint/2010/main" val="226404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par>
                                <p:cTn id="16" presetID="42" presetClass="entr" presetSubtype="0" fill="hold" grpId="1" nodeType="withEffect">
                                  <p:stCondLst>
                                    <p:cond delay="250"/>
                                  </p:stCondLst>
                                  <p:iterate type="lt">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anim calcmode="lin" valueType="num">
                                      <p:cBhvr>
                                        <p:cTn id="19" dur="250" fill="hold"/>
                                        <p:tgtEl>
                                          <p:spTgt spid="3"/>
                                        </p:tgtEl>
                                        <p:attrNameLst>
                                          <p:attrName>ppt_x</p:attrName>
                                        </p:attrNameLst>
                                      </p:cBhvr>
                                      <p:tavLst>
                                        <p:tav tm="0">
                                          <p:val>
                                            <p:strVal val="#ppt_x"/>
                                          </p:val>
                                        </p:tav>
                                        <p:tav tm="100000">
                                          <p:val>
                                            <p:strVal val="#ppt_x"/>
                                          </p:val>
                                        </p:tav>
                                      </p:tavLst>
                                    </p:anim>
                                    <p:anim calcmode="lin" valueType="num">
                                      <p:cBhvr>
                                        <p:cTn id="20"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9B8C-1B1E-97C4-9427-B07DD3BB406D}"/>
              </a:ext>
            </a:extLst>
          </p:cNvPr>
          <p:cNvSpPr>
            <a:spLocks noGrp="1"/>
          </p:cNvSpPr>
          <p:nvPr>
            <p:ph type="title"/>
          </p:nvPr>
        </p:nvSpPr>
        <p:spPr/>
        <p:txBody>
          <a:bodyPr>
            <a:normAutofit/>
          </a:bodyPr>
          <a:lstStyle/>
          <a:p>
            <a:r>
              <a:rPr lang="en-US" dirty="0"/>
              <a:t>Federal Regulations 668.43(a)(5)(v) and 668.43(c) (Effective July 1, 2020)</a:t>
            </a:r>
          </a:p>
        </p:txBody>
      </p:sp>
      <p:sp>
        <p:nvSpPr>
          <p:cNvPr id="3" name="Content Placeholder 2">
            <a:extLst>
              <a:ext uri="{FF2B5EF4-FFF2-40B4-BE49-F238E27FC236}">
                <a16:creationId xmlns:a16="http://schemas.microsoft.com/office/drawing/2014/main" id="{16F96F10-1572-C13D-7FBE-C1822EB9E055}"/>
              </a:ext>
            </a:extLst>
          </p:cNvPr>
          <p:cNvSpPr>
            <a:spLocks noGrp="1"/>
          </p:cNvSpPr>
          <p:nvPr>
            <p:ph idx="1"/>
          </p:nvPr>
        </p:nvSpPr>
        <p:spPr/>
        <p:txBody>
          <a:bodyPr/>
          <a:lstStyle/>
          <a:p>
            <a:pPr marL="0" indent="0">
              <a:buNone/>
            </a:pPr>
            <a:r>
              <a:rPr lang="en-US" sz="2000" b="1" dirty="0">
                <a:ea typeface="Poppins"/>
                <a:cs typeface="Poppins"/>
                <a:sym typeface="Poppins"/>
              </a:rPr>
              <a:t>Direct Disclosures:</a:t>
            </a:r>
          </a:p>
          <a:p>
            <a:endParaRPr lang="en-US" sz="1800" b="1" dirty="0">
              <a:ea typeface="Poppins"/>
              <a:cs typeface="Poppins"/>
              <a:sym typeface="Poppins"/>
            </a:endParaRPr>
          </a:p>
          <a:p>
            <a:r>
              <a:rPr lang="en-US" sz="1800" dirty="0">
                <a:ea typeface="Poppins"/>
                <a:cs typeface="Poppins"/>
                <a:sym typeface="Poppins"/>
              </a:rPr>
              <a:t>Direct disclosures are targeted communications to individual students who are enrolled in or who are considering enrolling in a program that is designed to lead to licensure. These disclosures must indicate whether the student’s chosen program fulfills the education requirements for licensure or certification within that student’s state of residence.</a:t>
            </a:r>
          </a:p>
          <a:p>
            <a:endParaRPr lang="en-US" dirty="0"/>
          </a:p>
        </p:txBody>
      </p:sp>
    </p:spTree>
    <p:extLst>
      <p:ext uri="{BB962C8B-B14F-4D97-AF65-F5344CB8AC3E}">
        <p14:creationId xmlns:p14="http://schemas.microsoft.com/office/powerpoint/2010/main" val="87912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8F1B-B7FC-D41A-803A-DDCD5A9C6CC0}"/>
              </a:ext>
            </a:extLst>
          </p:cNvPr>
          <p:cNvSpPr>
            <a:spLocks noGrp="1"/>
          </p:cNvSpPr>
          <p:nvPr>
            <p:ph type="title"/>
          </p:nvPr>
        </p:nvSpPr>
        <p:spPr/>
        <p:txBody>
          <a:bodyPr>
            <a:normAutofit/>
          </a:bodyPr>
          <a:lstStyle/>
          <a:p>
            <a:r>
              <a:rPr lang="en-US" dirty="0"/>
              <a:t>Federal Regulations 668.43(a)(5)(v) and 668.43(c) (Effective July 1, 2020)</a:t>
            </a:r>
          </a:p>
        </p:txBody>
      </p:sp>
      <p:sp>
        <p:nvSpPr>
          <p:cNvPr id="3" name="Content Placeholder 2">
            <a:extLst>
              <a:ext uri="{FF2B5EF4-FFF2-40B4-BE49-F238E27FC236}">
                <a16:creationId xmlns:a16="http://schemas.microsoft.com/office/drawing/2014/main" id="{702C7445-4F64-4C6A-33D6-46C2079A43EA}"/>
              </a:ext>
            </a:extLst>
          </p:cNvPr>
          <p:cNvSpPr>
            <a:spLocks noGrp="1"/>
          </p:cNvSpPr>
          <p:nvPr>
            <p:ph idx="1"/>
          </p:nvPr>
        </p:nvSpPr>
        <p:spPr/>
        <p:txBody>
          <a:bodyPr>
            <a:normAutofit/>
          </a:bodyPr>
          <a:lstStyle/>
          <a:p>
            <a:pPr marL="0" indent="0">
              <a:buNone/>
            </a:pPr>
            <a:r>
              <a:rPr lang="en-US" sz="1800" b="1" dirty="0">
                <a:ea typeface="Poppins"/>
                <a:cs typeface="Poppins"/>
                <a:sym typeface="Poppins"/>
              </a:rPr>
              <a:t>Direct Disclosures:</a:t>
            </a:r>
          </a:p>
          <a:p>
            <a:pPr marL="457200" indent="-457200"/>
            <a:r>
              <a:rPr lang="en-US" sz="1600" b="1" dirty="0">
                <a:ea typeface="Poppins"/>
                <a:cs typeface="Poppins"/>
                <a:sym typeface="Poppins"/>
              </a:rPr>
              <a:t>Prospective Students </a:t>
            </a:r>
            <a:r>
              <a:rPr lang="en-US" sz="1600" dirty="0">
                <a:ea typeface="Poppins"/>
                <a:cs typeface="Poppins"/>
                <a:sym typeface="Poppins"/>
              </a:rPr>
              <a:t>– if curriculum does not meet state requirements or no determination made where student is located prior to enrollment in the program </a:t>
            </a:r>
            <a:r>
              <a:rPr lang="en-US" sz="1600" b="1" dirty="0">
                <a:ea typeface="Poppins"/>
                <a:cs typeface="Poppins"/>
                <a:sym typeface="Poppins"/>
              </a:rPr>
              <a:t>(prior to a financial commitment is official guidance from the Department of Education)</a:t>
            </a:r>
            <a:r>
              <a:rPr lang="en-US" sz="1600" dirty="0">
                <a:ea typeface="Poppins"/>
                <a:cs typeface="Poppins"/>
                <a:sym typeface="Poppins"/>
              </a:rPr>
              <a:t> provide a disclosure to that effect.</a:t>
            </a:r>
          </a:p>
          <a:p>
            <a:pPr marL="457200" indent="-457200"/>
            <a:r>
              <a:rPr lang="en-US" sz="1600" b="1" dirty="0">
                <a:ea typeface="Poppins"/>
                <a:cs typeface="Poppins"/>
                <a:sym typeface="Poppins"/>
              </a:rPr>
              <a:t>Enrolled students </a:t>
            </a:r>
            <a:r>
              <a:rPr lang="en-US" sz="1600" dirty="0">
                <a:ea typeface="Poppins"/>
                <a:cs typeface="Poppins"/>
                <a:sym typeface="Poppins"/>
              </a:rPr>
              <a:t>- if the institution makes a determination that the curriculum does not meet state educational requirements where the student is located - </a:t>
            </a:r>
            <a:r>
              <a:rPr lang="en-US" sz="1600" b="1" dirty="0">
                <a:ea typeface="Poppins"/>
                <a:cs typeface="Poppins"/>
                <a:sym typeface="Poppins"/>
              </a:rPr>
              <a:t>14 calendar days of that determination to notify the students where they are located provide the disclosure to that effect.</a:t>
            </a:r>
          </a:p>
          <a:p>
            <a:pPr marL="457200" indent="-457200"/>
            <a:r>
              <a:rPr lang="en-US" sz="1600" dirty="0">
                <a:ea typeface="Poppins"/>
                <a:cs typeface="Poppins"/>
                <a:sym typeface="Poppins"/>
              </a:rPr>
              <a:t>Disclosures of this section must be </a:t>
            </a:r>
            <a:r>
              <a:rPr lang="en-US" sz="1600" b="1" dirty="0">
                <a:ea typeface="Poppins"/>
                <a:cs typeface="Poppins"/>
                <a:sym typeface="Poppins"/>
              </a:rPr>
              <a:t>made directly to the student in writing</a:t>
            </a:r>
            <a:r>
              <a:rPr lang="en-US" sz="1600" dirty="0">
                <a:ea typeface="Poppins"/>
                <a:cs typeface="Poppins"/>
                <a:sym typeface="Poppins"/>
              </a:rPr>
              <a:t>, which may include through email or other electronic communication.</a:t>
            </a:r>
          </a:p>
          <a:p>
            <a:pPr marL="457200" indent="-457200"/>
            <a:endParaRPr lang="en-US" sz="1600" dirty="0">
              <a:ea typeface="Poppins"/>
              <a:cs typeface="Poppins"/>
              <a:sym typeface="Poppins"/>
            </a:endParaRPr>
          </a:p>
          <a:p>
            <a:pPr marL="0" indent="0">
              <a:buNone/>
            </a:pPr>
            <a:r>
              <a:rPr lang="en-US" sz="1600" dirty="0">
                <a:ea typeface="Poppins"/>
                <a:cs typeface="Poppins"/>
                <a:sym typeface="Poppins"/>
              </a:rPr>
              <a:t>Source: </a:t>
            </a:r>
            <a:r>
              <a:rPr lang="en-US" sz="1600" dirty="0">
                <a:solidFill>
                  <a:srgbClr val="23325A"/>
                </a:solidFill>
                <a:ea typeface="Poppins"/>
                <a:cs typeface="Poppins"/>
                <a:sym typeface="Poppins"/>
                <a:hlinkClick r:id="rId2"/>
              </a:rPr>
              <a:t>Professional Licensure</a:t>
            </a:r>
            <a:endParaRPr lang="en-US" sz="1800" dirty="0"/>
          </a:p>
        </p:txBody>
      </p:sp>
    </p:spTree>
    <p:extLst>
      <p:ext uri="{BB962C8B-B14F-4D97-AF65-F5344CB8AC3E}">
        <p14:creationId xmlns:p14="http://schemas.microsoft.com/office/powerpoint/2010/main" val="62193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6B74-CBFB-6218-85CF-A70F5828F017}"/>
              </a:ext>
            </a:extLst>
          </p:cNvPr>
          <p:cNvSpPr>
            <a:spLocks noGrp="1"/>
          </p:cNvSpPr>
          <p:nvPr>
            <p:ph type="title"/>
          </p:nvPr>
        </p:nvSpPr>
        <p:spPr>
          <a:xfrm>
            <a:off x="612648" y="609600"/>
            <a:ext cx="10570464" cy="1524000"/>
          </a:xfrm>
        </p:spPr>
        <p:txBody>
          <a:bodyPr>
            <a:normAutofit fontScale="90000"/>
          </a:bodyPr>
          <a:lstStyle/>
          <a:p>
            <a:r>
              <a:rPr lang="en-US" dirty="0"/>
              <a:t>Federal Regulations: Certification Procedures (Title IV) – 34 CFR 668.14(b)(32) (Effective July 1, 2024)</a:t>
            </a:r>
            <a:br>
              <a:rPr lang="en-US" dirty="0"/>
            </a:br>
            <a:endParaRPr lang="en-US" dirty="0"/>
          </a:p>
        </p:txBody>
      </p:sp>
      <p:sp>
        <p:nvSpPr>
          <p:cNvPr id="3" name="Content Placeholder 2">
            <a:extLst>
              <a:ext uri="{FF2B5EF4-FFF2-40B4-BE49-F238E27FC236}">
                <a16:creationId xmlns:a16="http://schemas.microsoft.com/office/drawing/2014/main" id="{587D71C0-8BA7-3A6B-3BA5-D0FECCA034FC}"/>
              </a:ext>
            </a:extLst>
          </p:cNvPr>
          <p:cNvSpPr>
            <a:spLocks noGrp="1"/>
          </p:cNvSpPr>
          <p:nvPr>
            <p:ph idx="1"/>
          </p:nvPr>
        </p:nvSpPr>
        <p:spPr>
          <a:xfrm>
            <a:off x="612648" y="2286000"/>
            <a:ext cx="10570464" cy="4223798"/>
          </a:xfrm>
        </p:spPr>
        <p:txBody>
          <a:bodyPr>
            <a:normAutofit fontScale="92500" lnSpcReduction="20000"/>
          </a:bodyPr>
          <a:lstStyle/>
          <a:p>
            <a:pPr marL="0" indent="0">
              <a:buNone/>
            </a:pPr>
            <a:r>
              <a:rPr lang="en-US" sz="1900" b="1" dirty="0">
                <a:ea typeface="Poppins"/>
                <a:cs typeface="Poppins"/>
                <a:sym typeface="Poppins"/>
              </a:rPr>
              <a:t>General Disclosures</a:t>
            </a:r>
          </a:p>
          <a:p>
            <a:endParaRPr lang="en-US" sz="1900" b="1" dirty="0">
              <a:ea typeface="Poppins"/>
              <a:cs typeface="Poppins"/>
              <a:sym typeface="Poppins"/>
            </a:endParaRPr>
          </a:p>
          <a:p>
            <a:pPr marL="0" indent="0">
              <a:buNone/>
            </a:pPr>
            <a:r>
              <a:rPr lang="en-US" sz="1900" b="1" dirty="0">
                <a:ea typeface="Poppins"/>
                <a:cs typeface="Poppins"/>
                <a:sym typeface="Poppins"/>
              </a:rPr>
              <a:t>As part of the Program Participation Agreement (PPA), </a:t>
            </a:r>
            <a:r>
              <a:rPr lang="en-US" sz="1900" dirty="0">
                <a:ea typeface="Poppins"/>
                <a:cs typeface="Poppins"/>
                <a:sym typeface="Poppins"/>
              </a:rPr>
              <a:t>the institution must certify that it satisfies applicable state educational requirements:</a:t>
            </a:r>
          </a:p>
          <a:p>
            <a:pPr marL="571500" indent="-571500"/>
            <a:r>
              <a:rPr lang="en-US" sz="1900" dirty="0">
                <a:ea typeface="Poppins"/>
                <a:cs typeface="Poppins"/>
                <a:sym typeface="Poppins"/>
              </a:rPr>
              <a:t>Where the institution is located.</a:t>
            </a:r>
          </a:p>
          <a:p>
            <a:pPr marL="571500" indent="-571500"/>
            <a:r>
              <a:rPr lang="en-US" sz="1900" dirty="0">
                <a:ea typeface="Poppins"/>
                <a:cs typeface="Poppins"/>
                <a:sym typeface="Poppins"/>
              </a:rPr>
              <a:t>Where the student enrolled in distance education is located at the initial time of enrollment or where the student attests they intend to seek employment.</a:t>
            </a:r>
          </a:p>
          <a:p>
            <a:endParaRPr lang="en-US" sz="1900" dirty="0">
              <a:ea typeface="Poppins"/>
              <a:cs typeface="Poppins"/>
              <a:sym typeface="Poppins"/>
            </a:endParaRPr>
          </a:p>
          <a:p>
            <a:endParaRPr lang="en-US" sz="1700" dirty="0">
              <a:ea typeface="Poppins"/>
              <a:cs typeface="Poppins"/>
              <a:sym typeface="Poppins"/>
            </a:endParaRPr>
          </a:p>
          <a:p>
            <a:pPr marL="0" indent="0">
              <a:buNone/>
            </a:pPr>
            <a:r>
              <a:rPr lang="en-US" sz="1900" dirty="0">
                <a:ea typeface="Poppins"/>
                <a:cs typeface="Poppins"/>
                <a:sym typeface="Poppins"/>
              </a:rPr>
              <a:t>Source: </a:t>
            </a:r>
            <a:r>
              <a:rPr lang="en-US" sz="1900" dirty="0">
                <a:solidFill>
                  <a:srgbClr val="23325A"/>
                </a:solidFill>
                <a:ea typeface="Poppins"/>
                <a:cs typeface="Poppins"/>
                <a:sym typeface="Poppins"/>
                <a:hlinkClick r:id="rId2"/>
              </a:rPr>
              <a:t>Programs Leading to a License or Certification | State Authorization Network</a:t>
            </a:r>
            <a:endParaRPr lang="en-US" sz="1900" dirty="0">
              <a:solidFill>
                <a:srgbClr val="23325A"/>
              </a:solidFill>
              <a:ea typeface="Poppins"/>
              <a:cs typeface="Poppins"/>
              <a:sym typeface="Poppins"/>
            </a:endParaRPr>
          </a:p>
          <a:p>
            <a:endParaRPr lang="en-US" dirty="0"/>
          </a:p>
        </p:txBody>
      </p:sp>
    </p:spTree>
    <p:extLst>
      <p:ext uri="{BB962C8B-B14F-4D97-AF65-F5344CB8AC3E}">
        <p14:creationId xmlns:p14="http://schemas.microsoft.com/office/powerpoint/2010/main" val="151829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E428-ECE5-2F01-5A26-39CB2FD06840}"/>
              </a:ext>
            </a:extLst>
          </p:cNvPr>
          <p:cNvSpPr>
            <a:spLocks noGrp="1"/>
          </p:cNvSpPr>
          <p:nvPr>
            <p:ph type="title"/>
          </p:nvPr>
        </p:nvSpPr>
        <p:spPr>
          <a:xfrm>
            <a:off x="381000" y="758952"/>
            <a:ext cx="3276600" cy="4389120"/>
          </a:xfrm>
        </p:spPr>
        <p:txBody>
          <a:bodyPr anchor="t">
            <a:normAutofit/>
          </a:bodyPr>
          <a:lstStyle/>
          <a:p>
            <a:r>
              <a:rPr lang="en-US" dirty="0"/>
              <a:t>Program Participation Agreement (PPA)</a:t>
            </a:r>
            <a:br>
              <a:rPr lang="en-US" dirty="0"/>
            </a:br>
            <a:endParaRPr lang="en-US" dirty="0"/>
          </a:p>
        </p:txBody>
      </p:sp>
      <p:sp>
        <p:nvSpPr>
          <p:cNvPr id="4" name="Content Placeholder 3">
            <a:extLst>
              <a:ext uri="{FF2B5EF4-FFF2-40B4-BE49-F238E27FC236}">
                <a16:creationId xmlns:a16="http://schemas.microsoft.com/office/drawing/2014/main" id="{199BF81E-EF10-524C-C315-4AAAE2915227}"/>
              </a:ext>
            </a:extLst>
          </p:cNvPr>
          <p:cNvSpPr>
            <a:spLocks noGrp="1"/>
          </p:cNvSpPr>
          <p:nvPr>
            <p:ph sz="quarter" idx="13"/>
          </p:nvPr>
        </p:nvSpPr>
        <p:spPr>
          <a:xfrm>
            <a:off x="4782312" y="758952"/>
            <a:ext cx="6419088" cy="5330952"/>
          </a:xfrm>
        </p:spPr>
        <p:txBody>
          <a:bodyPr anchor="t">
            <a:normAutofit lnSpcReduction="10000"/>
          </a:bodyPr>
          <a:lstStyle/>
          <a:p>
            <a:r>
              <a:rPr lang="en-US" sz="1800" dirty="0"/>
              <a:t>The Program Participation Agreement (PPA) is the agreement between the institution and the Department that specifies the conditions of the institution’s participation upon compliance with the provisions of the agreement. Consequences for failure to comply could include an impact on future participation in Title IV programs, fines, and repayment of misspent funds.</a:t>
            </a:r>
          </a:p>
          <a:p>
            <a:pPr marL="0" indent="0">
              <a:buNone/>
            </a:pPr>
            <a:endParaRPr lang="en-US" sz="1800" dirty="0"/>
          </a:p>
          <a:p>
            <a:r>
              <a:rPr lang="en-US" sz="1800" dirty="0"/>
              <a:t>New regulation addressing programs leading to a license or certification is among the new provisions of the PPA (July 1, 2024). </a:t>
            </a:r>
          </a:p>
          <a:p>
            <a:pPr marL="0" indent="0">
              <a:buNone/>
            </a:pPr>
            <a:endParaRPr lang="en-US" sz="1800" dirty="0"/>
          </a:p>
          <a:p>
            <a:pPr marL="0" indent="0">
              <a:buNone/>
            </a:pPr>
            <a:r>
              <a:rPr lang="en-US" sz="1800" dirty="0"/>
              <a:t>Source: </a:t>
            </a:r>
            <a:r>
              <a:rPr lang="en-US" sz="1800" dirty="0" err="1">
                <a:hlinkClick r:id="rId3"/>
              </a:rPr>
              <a:t>eCFR</a:t>
            </a:r>
            <a:r>
              <a:rPr lang="en-US" sz="1800" dirty="0">
                <a:hlinkClick r:id="rId3"/>
              </a:rPr>
              <a:t> :: 34 CFR 668.14 -- Program participation agreement.</a:t>
            </a:r>
            <a:endParaRPr lang="en-US" sz="1800" dirty="0"/>
          </a:p>
        </p:txBody>
      </p:sp>
    </p:spTree>
    <p:extLst>
      <p:ext uri="{BB962C8B-B14F-4D97-AF65-F5344CB8AC3E}">
        <p14:creationId xmlns:p14="http://schemas.microsoft.com/office/powerpoint/2010/main" val="139119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BC01-629A-983C-4D43-108D40F8EE6E}"/>
              </a:ext>
            </a:extLst>
          </p:cNvPr>
          <p:cNvSpPr>
            <a:spLocks noGrp="1"/>
          </p:cNvSpPr>
          <p:nvPr>
            <p:ph type="title"/>
          </p:nvPr>
        </p:nvSpPr>
        <p:spPr>
          <a:xfrm>
            <a:off x="1244803" y="1987906"/>
            <a:ext cx="3606394" cy="2882188"/>
          </a:xfrm>
        </p:spPr>
        <p:txBody>
          <a:bodyPr anchor="ctr">
            <a:normAutofit/>
          </a:bodyPr>
          <a:lstStyle/>
          <a:p>
            <a:r>
              <a:rPr lang="en-US" dirty="0"/>
              <a:t>SARA Policy </a:t>
            </a:r>
          </a:p>
        </p:txBody>
      </p:sp>
      <p:sp>
        <p:nvSpPr>
          <p:cNvPr id="4" name="Content Placeholder 3">
            <a:extLst>
              <a:ext uri="{FF2B5EF4-FFF2-40B4-BE49-F238E27FC236}">
                <a16:creationId xmlns:a16="http://schemas.microsoft.com/office/drawing/2014/main" id="{0CD2A963-5D95-5DC8-9E7A-203E1103BDA3}"/>
              </a:ext>
            </a:extLst>
          </p:cNvPr>
          <p:cNvSpPr>
            <a:spLocks noGrp="1"/>
          </p:cNvSpPr>
          <p:nvPr>
            <p:ph sz="quarter" idx="13"/>
          </p:nvPr>
        </p:nvSpPr>
        <p:spPr>
          <a:xfrm>
            <a:off x="6166715" y="608991"/>
            <a:ext cx="4943704" cy="5640019"/>
          </a:xfrm>
        </p:spPr>
        <p:txBody>
          <a:bodyPr anchor="ctr">
            <a:normAutofit/>
          </a:bodyPr>
          <a:lstStyle/>
          <a:p>
            <a:pPr marL="0" indent="0">
              <a:buNone/>
            </a:pPr>
            <a:r>
              <a:rPr lang="en-US" dirty="0"/>
              <a:t>5.2 Programs leading to professional licensure Effective beginning July 1, 2025: </a:t>
            </a:r>
          </a:p>
          <a:p>
            <a:pPr marL="0" indent="0">
              <a:buNone/>
            </a:pPr>
            <a:endParaRPr lang="en-US" dirty="0"/>
          </a:p>
          <a:p>
            <a:pPr marL="0" indent="0">
              <a:buNone/>
            </a:pPr>
            <a:r>
              <a:rPr lang="en-US" dirty="0"/>
              <a:t>SARA has no effect on state professional licensing requirements. Any institution approved to participate in SARA that offers courses or programs designed to lead to professional licensure or certification or advertised as leading to licensure must satisfy all federal requirements for disclosures regarding such professional licensure programs. For SARA purposes, these requirements will also apply to non-Title IV institutions and programs. </a:t>
            </a:r>
          </a:p>
          <a:p>
            <a:pPr marL="0" indent="0">
              <a:buNone/>
            </a:pPr>
            <a:endParaRPr lang="en-US" dirty="0"/>
          </a:p>
          <a:p>
            <a:endParaRPr lang="en-US" dirty="0"/>
          </a:p>
        </p:txBody>
      </p:sp>
    </p:spTree>
    <p:extLst>
      <p:ext uri="{BB962C8B-B14F-4D97-AF65-F5344CB8AC3E}">
        <p14:creationId xmlns:p14="http://schemas.microsoft.com/office/powerpoint/2010/main" val="131729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DAE1-E042-3A7A-E7D5-68D8F8BE1466}"/>
              </a:ext>
            </a:extLst>
          </p:cNvPr>
          <p:cNvSpPr>
            <a:spLocks noGrp="1"/>
          </p:cNvSpPr>
          <p:nvPr>
            <p:ph type="ctrTitle"/>
          </p:nvPr>
        </p:nvSpPr>
        <p:spPr>
          <a:xfrm>
            <a:off x="992091" y="2514602"/>
            <a:ext cx="6812280" cy="3194302"/>
          </a:xfrm>
        </p:spPr>
        <p:txBody>
          <a:bodyPr anchor="b">
            <a:normAutofit/>
          </a:bodyPr>
          <a:lstStyle/>
          <a:p>
            <a:r>
              <a:rPr lang="en-US"/>
              <a:t>Resources</a:t>
            </a:r>
          </a:p>
        </p:txBody>
      </p:sp>
    </p:spTree>
    <p:extLst>
      <p:ext uri="{BB962C8B-B14F-4D97-AF65-F5344CB8AC3E}">
        <p14:creationId xmlns:p14="http://schemas.microsoft.com/office/powerpoint/2010/main" val="1627987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0730-F0B8-DFF9-2BF4-B5FBE2557025}"/>
              </a:ext>
            </a:extLst>
          </p:cNvPr>
          <p:cNvSpPr>
            <a:spLocks noGrp="1"/>
          </p:cNvSpPr>
          <p:nvPr>
            <p:ph type="title"/>
          </p:nvPr>
        </p:nvSpPr>
        <p:spPr>
          <a:xfrm>
            <a:off x="612648" y="819477"/>
            <a:ext cx="4617720" cy="1197864"/>
          </a:xfrm>
        </p:spPr>
        <p:txBody>
          <a:bodyPr anchor="t">
            <a:normAutofit/>
          </a:bodyPr>
          <a:lstStyle/>
          <a:p>
            <a:r>
              <a:rPr lang="en-US"/>
              <a:t>Support Tools and Guides</a:t>
            </a:r>
          </a:p>
        </p:txBody>
      </p:sp>
      <p:pic>
        <p:nvPicPr>
          <p:cNvPr id="5" name="Content Placeholder 4" descr="The word &quot;Compliance&quot; is printed on a torn piece of paper that sits on top of a magnifying glass which sits on a blue background. The image is created using a very shallow depth of field.">
            <a:extLst>
              <a:ext uri="{FF2B5EF4-FFF2-40B4-BE49-F238E27FC236}">
                <a16:creationId xmlns:a16="http://schemas.microsoft.com/office/drawing/2014/main" id="{91867B0D-5481-429D-988E-5164A435EB8B}"/>
              </a:ext>
            </a:extLst>
          </p:cNvPr>
          <p:cNvPicPr>
            <a:picLocks noGrp="1" noChangeAspect="1"/>
          </p:cNvPicPr>
          <p:nvPr>
            <p:ph type="pic" sz="quarter" idx="18"/>
          </p:nvPr>
        </p:nvPicPr>
        <p:blipFill>
          <a:blip r:embed="rId3"/>
          <a:srcRect l="17864" r="15387" b="1"/>
          <a:stretch>
            <a:fillRect/>
          </a:stretch>
        </p:blipFill>
        <p:spPr>
          <a:xfrm>
            <a:off x="950976" y="2148840"/>
            <a:ext cx="3877056" cy="3877056"/>
          </a:xfrm>
          <a:prstGeom prst="rect">
            <a:avLst/>
          </a:prstGeom>
          <a:noFill/>
        </p:spPr>
      </p:pic>
      <p:sp>
        <p:nvSpPr>
          <p:cNvPr id="4" name="Content Placeholder 3">
            <a:extLst>
              <a:ext uri="{FF2B5EF4-FFF2-40B4-BE49-F238E27FC236}">
                <a16:creationId xmlns:a16="http://schemas.microsoft.com/office/drawing/2014/main" id="{8C7A7871-4488-9390-CAC0-4094B57C036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3016" y="950976"/>
            <a:ext cx="5586984" cy="5330952"/>
          </a:xfrm>
        </p:spPr>
        <p:txBody>
          <a:bodyPr>
            <a:normAutofit/>
          </a:bodyPr>
          <a:lstStyle/>
          <a:p>
            <a:pPr marL="0" indent="0">
              <a:spcBef>
                <a:spcPts val="2500"/>
              </a:spcBef>
              <a:buFont typeface="Arial" panose="020B0604020202020204" pitchFamily="34" charset="0"/>
              <a:buNone/>
            </a:pPr>
            <a:r>
              <a:rPr lang="en-US" b="1" dirty="0"/>
              <a:t>Official Guidance and Licensing Boards</a:t>
            </a:r>
          </a:p>
          <a:p>
            <a:pPr marL="0" lvl="1" indent="0">
              <a:buFont typeface="Arial" panose="020B0604020202020204" pitchFamily="34" charset="0"/>
              <a:buNone/>
            </a:pPr>
            <a:r>
              <a:rPr dirty="0"/>
              <a:t>The U.S. Department of Education provides official guidance and maintains lists of state licensing boards for regulatory compliance.</a:t>
            </a:r>
            <a:endParaRPr lang="en-US" dirty="0"/>
          </a:p>
          <a:p>
            <a:pPr marL="0" indent="0">
              <a:spcBef>
                <a:spcPts val="2500"/>
              </a:spcBef>
              <a:buFont typeface="Arial" panose="020B0604020202020204" pitchFamily="34" charset="0"/>
              <a:buNone/>
            </a:pPr>
            <a:r>
              <a:rPr lang="en-US" b="1" dirty="0"/>
              <a:t>Interstate Authorization Tools</a:t>
            </a:r>
          </a:p>
          <a:p>
            <a:pPr marL="0" lvl="1" indent="0">
              <a:buFont typeface="Arial" panose="020B0604020202020204" pitchFamily="34" charset="0"/>
              <a:buNone/>
            </a:pPr>
            <a:r>
              <a:rPr dirty="0"/>
              <a:t>NC-SARA offers tools to help institutions understand and comply with interstate authorization requirements effectively.</a:t>
            </a:r>
            <a:endParaRPr lang="en-US" dirty="0"/>
          </a:p>
          <a:p>
            <a:pPr marL="0" indent="0">
              <a:spcBef>
                <a:spcPts val="2500"/>
              </a:spcBef>
              <a:buFont typeface="Arial" panose="020B0604020202020204" pitchFamily="34" charset="0"/>
              <a:buNone/>
            </a:pPr>
            <a:r>
              <a:rPr lang="en-US" b="1" dirty="0"/>
              <a:t>Compliance Articles and Webinars</a:t>
            </a:r>
          </a:p>
          <a:p>
            <a:pPr marL="0" lvl="1" indent="0">
              <a:buFont typeface="Arial" panose="020B0604020202020204" pitchFamily="34" charset="0"/>
              <a:buNone/>
            </a:pPr>
            <a:r>
              <a:rPr dirty="0"/>
              <a:t>WCET and SAN publish articles and webinars addressing emerging compliance challenges in higher education.</a:t>
            </a:r>
            <a:endParaRPr lang="en-US" dirty="0"/>
          </a:p>
          <a:p>
            <a:pPr marL="0" indent="0">
              <a:spcBef>
                <a:spcPts val="2500"/>
              </a:spcBef>
              <a:buFont typeface="Arial" panose="020B0604020202020204" pitchFamily="34" charset="0"/>
              <a:buNone/>
            </a:pPr>
            <a:r>
              <a:rPr lang="en-US" b="1" dirty="0"/>
              <a:t>Best Practices for Licensure Disclosures</a:t>
            </a:r>
          </a:p>
          <a:p>
            <a:pPr marL="0" lvl="1" indent="0">
              <a:buFont typeface="Arial" panose="020B0604020202020204" pitchFamily="34" charset="0"/>
              <a:buNone/>
            </a:pPr>
            <a:r>
              <a:rPr dirty="0"/>
              <a:t>The NASASPS Best Practices Guide provides effective strategies for transparent licensure disclosures.</a:t>
            </a:r>
            <a:endParaRPr lang="en-US" dirty="0"/>
          </a:p>
        </p:txBody>
      </p:sp>
    </p:spTree>
    <p:extLst>
      <p:ext uri="{BB962C8B-B14F-4D97-AF65-F5344CB8AC3E}">
        <p14:creationId xmlns:p14="http://schemas.microsoft.com/office/powerpoint/2010/main" val="1977894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CC68-E47A-D95F-CC8A-128968E7CFD7}"/>
              </a:ext>
            </a:extLst>
          </p:cNvPr>
          <p:cNvSpPr>
            <a:spLocks noGrp="1"/>
          </p:cNvSpPr>
          <p:nvPr>
            <p:ph type="title"/>
          </p:nvPr>
        </p:nvSpPr>
        <p:spPr/>
        <p:txBody>
          <a:bodyPr/>
          <a:lstStyle/>
          <a:p>
            <a:r>
              <a:rPr lang="en-US" dirty="0"/>
              <a:t>SARA Professional licensure directory</a:t>
            </a:r>
          </a:p>
        </p:txBody>
      </p:sp>
      <p:sp>
        <p:nvSpPr>
          <p:cNvPr id="3" name="Content Placeholder 2">
            <a:extLst>
              <a:ext uri="{FF2B5EF4-FFF2-40B4-BE49-F238E27FC236}">
                <a16:creationId xmlns:a16="http://schemas.microsoft.com/office/drawing/2014/main" id="{119D7EED-20B0-2669-A961-6AE2CE024BFB}"/>
              </a:ext>
            </a:extLst>
          </p:cNvPr>
          <p:cNvSpPr>
            <a:spLocks noGrp="1"/>
          </p:cNvSpPr>
          <p:nvPr>
            <p:ph idx="1"/>
          </p:nvPr>
        </p:nvSpPr>
        <p:spPr/>
        <p:txBody>
          <a:bodyPr/>
          <a:lstStyle/>
          <a:p>
            <a:pPr marL="0" indent="0">
              <a:buNone/>
            </a:pPr>
            <a:r>
              <a:rPr lang="en-US" dirty="0"/>
              <a:t>NC-SARA maintains the Professional Licensure Directory, which provides contact information for five programs that lead to a professional license. These programs have the most enrollments per the data provided by SARA participating institutions.</a:t>
            </a:r>
          </a:p>
          <a:p>
            <a:endParaRPr lang="en-US" dirty="0"/>
          </a:p>
          <a:p>
            <a:pPr marL="800100" lvl="2" indent="-342900">
              <a:buFont typeface="+mj-lt"/>
              <a:buAutoNum type="arabicPeriod"/>
            </a:pPr>
            <a:r>
              <a:rPr lang="en-US" dirty="0"/>
              <a:t>Counseling</a:t>
            </a:r>
          </a:p>
          <a:p>
            <a:pPr marL="800100" lvl="2" indent="-342900">
              <a:buFont typeface="+mj-lt"/>
              <a:buAutoNum type="arabicPeriod"/>
            </a:pPr>
            <a:r>
              <a:rPr lang="en-US" dirty="0"/>
              <a:t>Nursing</a:t>
            </a:r>
          </a:p>
          <a:p>
            <a:pPr marL="800100" lvl="2" indent="-342900">
              <a:buFont typeface="+mj-lt"/>
              <a:buAutoNum type="arabicPeriod"/>
            </a:pPr>
            <a:r>
              <a:rPr lang="en-US" dirty="0"/>
              <a:t>Psychology</a:t>
            </a:r>
          </a:p>
          <a:p>
            <a:pPr marL="800100" lvl="2" indent="-342900">
              <a:buFont typeface="+mj-lt"/>
              <a:buAutoNum type="arabicPeriod"/>
            </a:pPr>
            <a:r>
              <a:rPr lang="en-US" dirty="0"/>
              <a:t>Social work</a:t>
            </a:r>
          </a:p>
          <a:p>
            <a:pPr marL="800100" lvl="2" indent="-342900">
              <a:buFont typeface="+mj-lt"/>
              <a:buAutoNum type="arabicPeriod"/>
            </a:pPr>
            <a:r>
              <a:rPr lang="en-US" dirty="0"/>
              <a:t>Teacher Education</a:t>
            </a:r>
          </a:p>
          <a:p>
            <a:endParaRPr lang="en-US" dirty="0"/>
          </a:p>
          <a:p>
            <a:pPr marL="0" indent="0">
              <a:buNone/>
            </a:pPr>
            <a:r>
              <a:rPr lang="en-US" dirty="0"/>
              <a:t>This resource does not house regulations or requirements; it is exclusively general contact information. Students may find this contact information helpful in their research on state licensure requirements in their locations. NC-SARA updates the contact information twice annually.</a:t>
            </a:r>
          </a:p>
          <a:p>
            <a:endParaRPr lang="en-US" dirty="0"/>
          </a:p>
        </p:txBody>
      </p:sp>
    </p:spTree>
    <p:extLst>
      <p:ext uri="{BB962C8B-B14F-4D97-AF65-F5344CB8AC3E}">
        <p14:creationId xmlns:p14="http://schemas.microsoft.com/office/powerpoint/2010/main" val="196504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96D1-A143-8CE4-15D8-BE3DA8275FFA}"/>
              </a:ext>
            </a:extLst>
          </p:cNvPr>
          <p:cNvSpPr>
            <a:spLocks noGrp="1"/>
          </p:cNvSpPr>
          <p:nvPr>
            <p:ph type="title"/>
          </p:nvPr>
        </p:nvSpPr>
        <p:spPr/>
        <p:txBody>
          <a:bodyPr/>
          <a:lstStyle/>
          <a:p>
            <a:r>
              <a:rPr lang="en-US" dirty="0"/>
              <a:t>Resources on sara website</a:t>
            </a:r>
          </a:p>
        </p:txBody>
      </p:sp>
      <p:sp>
        <p:nvSpPr>
          <p:cNvPr id="3" name="Content Placeholder 2">
            <a:extLst>
              <a:ext uri="{FF2B5EF4-FFF2-40B4-BE49-F238E27FC236}">
                <a16:creationId xmlns:a16="http://schemas.microsoft.com/office/drawing/2014/main" id="{92D672D1-6293-A19A-F909-6FCEC783EF90}"/>
              </a:ext>
            </a:extLst>
          </p:cNvPr>
          <p:cNvSpPr>
            <a:spLocks noGrp="1"/>
          </p:cNvSpPr>
          <p:nvPr>
            <p:ph idx="1"/>
          </p:nvPr>
        </p:nvSpPr>
        <p:spPr/>
        <p:txBody>
          <a:bodyPr/>
          <a:lstStyle/>
          <a:p>
            <a:pPr marL="0" indent="0">
              <a:buNone/>
            </a:pPr>
            <a:r>
              <a:rPr lang="en-US" sz="1600" dirty="0">
                <a:ea typeface="Poppins"/>
                <a:cs typeface="Poppins"/>
                <a:sym typeface="Poppins"/>
              </a:rPr>
              <a:t>Professional and Occupational Licensure Disclosures Best Practices Guide: </a:t>
            </a:r>
            <a:r>
              <a:rPr lang="en-US" dirty="0">
                <a:solidFill>
                  <a:srgbClr val="23325A"/>
                </a:solidFill>
                <a:ea typeface="Poppins"/>
                <a:cs typeface="Poppins"/>
                <a:sym typeface="Poppins"/>
                <a:hlinkClick r:id="rId2"/>
              </a:rPr>
              <a:t>NASASPS Best Practice Guide.docx.pdf - Google Drive</a:t>
            </a:r>
            <a:endParaRPr lang="en-US" dirty="0">
              <a:solidFill>
                <a:srgbClr val="23325A"/>
              </a:solidFill>
              <a:ea typeface="Poppins"/>
              <a:cs typeface="Poppins"/>
              <a:sym typeface="Poppins"/>
            </a:endParaRPr>
          </a:p>
          <a:p>
            <a:pPr marL="0" indent="0">
              <a:buNone/>
            </a:pPr>
            <a:endParaRPr lang="en-US" sz="1600" dirty="0">
              <a:solidFill>
                <a:srgbClr val="23325A"/>
              </a:solidFill>
              <a:ea typeface="Poppins"/>
              <a:cs typeface="Poppins"/>
              <a:sym typeface="Poppins"/>
            </a:endParaRPr>
          </a:p>
          <a:p>
            <a:pPr marL="0" indent="0">
              <a:buNone/>
            </a:pPr>
            <a:r>
              <a:rPr lang="en-US" sz="1600" dirty="0">
                <a:ea typeface="Poppins"/>
                <a:cs typeface="Poppins"/>
                <a:sym typeface="Poppins"/>
              </a:rPr>
              <a:t>SARA Quick Start Guide: </a:t>
            </a:r>
            <a:r>
              <a:rPr lang="en-US" dirty="0">
                <a:solidFill>
                  <a:srgbClr val="23325A"/>
                </a:solidFill>
                <a:ea typeface="Poppins"/>
                <a:cs typeface="Poppins"/>
                <a:sym typeface="Poppins"/>
                <a:hlinkClick r:id="rId3"/>
              </a:rPr>
              <a:t>SARAQuickStart_ProfessionalLicensureDisclosures.revised.11.20.24.pdf</a:t>
            </a:r>
            <a:endParaRPr lang="en-US" dirty="0">
              <a:solidFill>
                <a:srgbClr val="23325A"/>
              </a:solidFill>
              <a:ea typeface="Poppins"/>
              <a:cs typeface="Poppins"/>
              <a:sym typeface="Poppins"/>
            </a:endParaRPr>
          </a:p>
          <a:p>
            <a:pPr marL="0" indent="0">
              <a:buNone/>
            </a:pPr>
            <a:endParaRPr lang="en-US" sz="1600" dirty="0">
              <a:solidFill>
                <a:srgbClr val="23325A"/>
              </a:solidFill>
              <a:ea typeface="Poppins"/>
              <a:cs typeface="Poppins"/>
              <a:sym typeface="Poppins"/>
            </a:endParaRPr>
          </a:p>
          <a:p>
            <a:pPr marL="0" indent="0">
              <a:buNone/>
            </a:pPr>
            <a:r>
              <a:rPr lang="en-US" sz="1600" dirty="0">
                <a:ea typeface="Poppins"/>
                <a:cs typeface="Poppins"/>
                <a:sym typeface="Poppins"/>
              </a:rPr>
              <a:t>Federal and State Requirements for Professional Licensure: A Workshop for Higher Education Institutions &amp; States (webinar &amp; slides):</a:t>
            </a:r>
            <a:r>
              <a:rPr lang="en-US" dirty="0">
                <a:solidFill>
                  <a:srgbClr val="23325A"/>
                </a:solidFill>
                <a:ea typeface="Poppins"/>
                <a:cs typeface="Poppins"/>
                <a:sym typeface="Poppins"/>
                <a:hlinkClick r:id="rId4"/>
              </a:rPr>
              <a:t>Federal and State Requirements for Professional Licensure: A Workshop for Higher Education Institutions &amp; States | NC-SARA</a:t>
            </a:r>
            <a:endParaRPr lang="en-US" dirty="0"/>
          </a:p>
        </p:txBody>
      </p:sp>
    </p:spTree>
    <p:extLst>
      <p:ext uri="{BB962C8B-B14F-4D97-AF65-F5344CB8AC3E}">
        <p14:creationId xmlns:p14="http://schemas.microsoft.com/office/powerpoint/2010/main" val="430428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0E5A-0973-CEBB-5F56-5C0348798033}"/>
              </a:ext>
            </a:extLst>
          </p:cNvPr>
          <p:cNvSpPr>
            <a:spLocks noGrp="1"/>
          </p:cNvSpPr>
          <p:nvPr>
            <p:ph type="title"/>
          </p:nvPr>
        </p:nvSpPr>
        <p:spPr/>
        <p:txBody>
          <a:bodyPr/>
          <a:lstStyle/>
          <a:p>
            <a:r>
              <a:rPr lang="en-US" dirty="0"/>
              <a:t>US Department of Education </a:t>
            </a:r>
            <a:br>
              <a:rPr lang="en-US" dirty="0"/>
            </a:br>
            <a:r>
              <a:rPr lang="en-US" dirty="0"/>
              <a:t>Resources</a:t>
            </a:r>
          </a:p>
        </p:txBody>
      </p:sp>
      <p:sp>
        <p:nvSpPr>
          <p:cNvPr id="3" name="Content Placeholder 2">
            <a:extLst>
              <a:ext uri="{FF2B5EF4-FFF2-40B4-BE49-F238E27FC236}">
                <a16:creationId xmlns:a16="http://schemas.microsoft.com/office/drawing/2014/main" id="{7D3A98A8-D475-A9E8-8EA1-E6275573016A}"/>
              </a:ext>
            </a:extLst>
          </p:cNvPr>
          <p:cNvSpPr>
            <a:spLocks noGrp="1"/>
          </p:cNvSpPr>
          <p:nvPr>
            <p:ph idx="1"/>
          </p:nvPr>
        </p:nvSpPr>
        <p:spPr/>
        <p:txBody>
          <a:bodyPr/>
          <a:lstStyle/>
          <a:p>
            <a:pPr marL="0" indent="0">
              <a:buNone/>
            </a:pPr>
            <a:r>
              <a:rPr lang="en-US" sz="2000" dirty="0">
                <a:cs typeface="Poppins" panose="00000500000000000000" pitchFamily="2" charset="0"/>
              </a:rPr>
              <a:t>List of State Licensing Boards:                                                        </a:t>
            </a:r>
          </a:p>
          <a:p>
            <a:pPr marL="0" indent="0">
              <a:buNone/>
            </a:pPr>
            <a:r>
              <a:rPr lang="en-US" sz="2000" dirty="0">
                <a:hlinkClick r:id="rId2"/>
              </a:rPr>
              <a:t>Professional Licensure | U.S. Department of Education</a:t>
            </a:r>
            <a:endParaRPr lang="en-US" sz="2000" dirty="0"/>
          </a:p>
          <a:p>
            <a:pPr marL="0" indent="0">
              <a:buNone/>
            </a:pPr>
            <a:endParaRPr lang="en-US" sz="1600" dirty="0"/>
          </a:p>
          <a:p>
            <a:pPr marL="0" indent="0">
              <a:buNone/>
            </a:pPr>
            <a:r>
              <a:rPr lang="en-US" sz="2000" dirty="0">
                <a:cs typeface="Poppins" panose="00000500000000000000" pitchFamily="2" charset="0"/>
              </a:rPr>
              <a:t>Certification Procedures - Questions and Answers:                                </a:t>
            </a:r>
          </a:p>
          <a:p>
            <a:pPr marL="0" indent="0">
              <a:buNone/>
            </a:pPr>
            <a:r>
              <a:rPr lang="en-US" sz="2000" dirty="0">
                <a:cs typeface="Poppins" panose="00000500000000000000" pitchFamily="2" charset="0"/>
              </a:rPr>
              <a:t> </a:t>
            </a:r>
            <a:r>
              <a:rPr lang="en-US" sz="2000" dirty="0">
                <a:hlinkClick r:id="rId3"/>
              </a:rPr>
              <a:t>Certification Procedures - Questions and Answers | U.S. Department of Education</a:t>
            </a:r>
            <a:endParaRPr lang="en-US" sz="2000" dirty="0"/>
          </a:p>
          <a:p>
            <a:pPr marL="0" indent="0">
              <a:buNone/>
            </a:pPr>
            <a:endParaRPr lang="en-US" sz="2000" dirty="0">
              <a:solidFill>
                <a:srgbClr val="002F3D"/>
              </a:solidFill>
            </a:endParaRPr>
          </a:p>
          <a:p>
            <a:pPr marL="0" indent="0">
              <a:buNone/>
            </a:pPr>
            <a:endParaRPr lang="en-US" sz="1600" dirty="0">
              <a:solidFill>
                <a:srgbClr val="002F3D"/>
              </a:solidFill>
            </a:endParaRPr>
          </a:p>
          <a:p>
            <a:pPr marL="0" indent="0">
              <a:buNone/>
            </a:pPr>
            <a:r>
              <a:rPr lang="en-US" dirty="0">
                <a:latin typeface="+mj-lt"/>
                <a:ea typeface="Poppins"/>
                <a:cs typeface="Poppins"/>
                <a:sym typeface="Poppins"/>
              </a:rPr>
              <a:t>Source: </a:t>
            </a:r>
            <a:r>
              <a:rPr lang="en-US" dirty="0">
                <a:solidFill>
                  <a:srgbClr val="FFFFFF"/>
                </a:solidFill>
                <a:latin typeface="+mj-lt"/>
                <a:ea typeface="Poppins"/>
                <a:cs typeface="Poppins"/>
                <a:sym typeface="Poppins"/>
                <a:hlinkClick r:id="rId4"/>
              </a:rPr>
              <a:t>Ready or Not, Here It Comes! New Regulations When Offering Programs Leading to a License Effective July 1! - WCET</a:t>
            </a:r>
            <a:endParaRPr lang="en-US" dirty="0">
              <a:solidFill>
                <a:srgbClr val="FFFFFF"/>
              </a:solidFill>
              <a:latin typeface="+mj-lt"/>
              <a:ea typeface="Poppins"/>
              <a:cs typeface="Poppins"/>
              <a:sym typeface="Poppins"/>
            </a:endParaRPr>
          </a:p>
          <a:p>
            <a:pPr marL="0" indent="0">
              <a:buNone/>
            </a:pPr>
            <a:endParaRPr lang="en-US" dirty="0"/>
          </a:p>
        </p:txBody>
      </p:sp>
    </p:spTree>
    <p:extLst>
      <p:ext uri="{BB962C8B-B14F-4D97-AF65-F5344CB8AC3E}">
        <p14:creationId xmlns:p14="http://schemas.microsoft.com/office/powerpoint/2010/main" val="320659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8E20-58A6-0EA9-E0C5-023400233184}"/>
              </a:ext>
            </a:extLst>
          </p:cNvPr>
          <p:cNvSpPr>
            <a:spLocks noGrp="1"/>
          </p:cNvSpPr>
          <p:nvPr>
            <p:ph type="ctrTitle"/>
          </p:nvPr>
        </p:nvSpPr>
        <p:spPr>
          <a:xfrm>
            <a:off x="992091" y="2514602"/>
            <a:ext cx="6812280" cy="3194302"/>
          </a:xfrm>
        </p:spPr>
        <p:txBody>
          <a:bodyPr anchor="b">
            <a:normAutofit/>
          </a:bodyPr>
          <a:lstStyle/>
          <a:p>
            <a:r>
              <a:rPr lang="en-US"/>
              <a:t>Introduction</a:t>
            </a:r>
          </a:p>
        </p:txBody>
      </p:sp>
    </p:spTree>
    <p:extLst>
      <p:ext uri="{BB962C8B-B14F-4D97-AF65-F5344CB8AC3E}">
        <p14:creationId xmlns:p14="http://schemas.microsoft.com/office/powerpoint/2010/main" val="2200421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E441E-1710-3740-11AD-7F05C3D9A0C8}"/>
              </a:ext>
            </a:extLst>
          </p:cNvPr>
          <p:cNvSpPr>
            <a:spLocks noGrp="1"/>
          </p:cNvSpPr>
          <p:nvPr>
            <p:ph type="title"/>
          </p:nvPr>
        </p:nvSpPr>
        <p:spPr/>
        <p:txBody>
          <a:bodyPr/>
          <a:lstStyle/>
          <a:p>
            <a:r>
              <a:rPr lang="en-US" dirty="0"/>
              <a:t>Other resources</a:t>
            </a:r>
          </a:p>
        </p:txBody>
      </p:sp>
      <p:sp>
        <p:nvSpPr>
          <p:cNvPr id="3" name="Content Placeholder 2">
            <a:extLst>
              <a:ext uri="{FF2B5EF4-FFF2-40B4-BE49-F238E27FC236}">
                <a16:creationId xmlns:a16="http://schemas.microsoft.com/office/drawing/2014/main" id="{485F44ED-C866-8A5E-B9E5-BA04CD711465}"/>
              </a:ext>
            </a:extLst>
          </p:cNvPr>
          <p:cNvSpPr>
            <a:spLocks noGrp="1"/>
          </p:cNvSpPr>
          <p:nvPr>
            <p:ph idx="1"/>
          </p:nvPr>
        </p:nvSpPr>
        <p:spPr/>
        <p:txBody>
          <a:bodyPr>
            <a:normAutofit/>
          </a:bodyPr>
          <a:lstStyle/>
          <a:p>
            <a:pPr marL="571500" indent="-571500"/>
            <a:r>
              <a:rPr lang="en-US" sz="1900" dirty="0">
                <a:hlinkClick r:id="rId2"/>
              </a:rPr>
              <a:t>Thompson Coburn LLP</a:t>
            </a:r>
            <a:endParaRPr lang="en-US" sz="1900" dirty="0"/>
          </a:p>
          <a:p>
            <a:pPr marL="571500" indent="-571500"/>
            <a:r>
              <a:rPr lang="en-US" sz="1900" dirty="0">
                <a:hlinkClick r:id="rId3"/>
              </a:rPr>
              <a:t>Newsroom | U.S. Department of Education</a:t>
            </a:r>
            <a:endParaRPr lang="en-US" sz="1900" dirty="0"/>
          </a:p>
          <a:p>
            <a:pPr marL="571500" indent="-571500"/>
            <a:r>
              <a:rPr lang="en-US" sz="1900" dirty="0">
                <a:solidFill>
                  <a:srgbClr val="23325A"/>
                </a:solidFill>
                <a:ea typeface="Poppins"/>
                <a:cs typeface="Poppins"/>
                <a:sym typeface="Poppins"/>
                <a:hlinkClick r:id="rId4"/>
              </a:rPr>
              <a:t>Alabama Board of Nursing FAQs</a:t>
            </a:r>
            <a:endParaRPr lang="en-US" sz="1900" dirty="0">
              <a:solidFill>
                <a:srgbClr val="23325A"/>
              </a:solidFill>
              <a:ea typeface="Poppins"/>
              <a:cs typeface="Poppins"/>
              <a:sym typeface="Poppins"/>
            </a:endParaRPr>
          </a:p>
          <a:p>
            <a:pPr marL="571500" indent="-571500"/>
            <a:r>
              <a:rPr lang="en-US" sz="1900" dirty="0">
                <a:cs typeface="Poppins" panose="00000500000000000000" pitchFamily="2" charset="0"/>
                <a:hlinkClick r:id="rId5"/>
              </a:rPr>
              <a:t>NCSBN 2023 Education Survey</a:t>
            </a:r>
            <a:endParaRPr lang="en-US" sz="1900" dirty="0">
              <a:solidFill>
                <a:srgbClr val="23325A"/>
              </a:solidFill>
              <a:ea typeface="Poppins"/>
              <a:cs typeface="Poppins" panose="00000500000000000000" pitchFamily="2" charset="0"/>
              <a:sym typeface="Poppins"/>
            </a:endParaRPr>
          </a:p>
          <a:p>
            <a:pPr marL="571500" indent="-571500"/>
            <a:r>
              <a:rPr lang="en-US" sz="1900" dirty="0">
                <a:solidFill>
                  <a:srgbClr val="23325A"/>
                </a:solidFill>
                <a:ea typeface="Poppins"/>
                <a:cs typeface="Poppins"/>
                <a:sym typeface="Poppins"/>
              </a:rPr>
              <a:t>Board meeting minutes and policy manuals</a:t>
            </a:r>
          </a:p>
          <a:p>
            <a:pPr marL="571500" indent="-571500"/>
            <a:r>
              <a:rPr lang="en-US" sz="1900" dirty="0">
                <a:solidFill>
                  <a:srgbClr val="23325A"/>
                </a:solidFill>
                <a:ea typeface="Poppins"/>
                <a:cs typeface="Poppins"/>
                <a:sym typeface="Poppins"/>
              </a:rPr>
              <a:t>Legal research tools</a:t>
            </a:r>
          </a:p>
          <a:p>
            <a:pPr marL="800100" lvl="1" indent="-571500"/>
            <a:r>
              <a:rPr lang="en-US" sz="1900" dirty="0">
                <a:solidFill>
                  <a:srgbClr val="23325A"/>
                </a:solidFill>
                <a:ea typeface="Poppins"/>
                <a:cs typeface="Poppins"/>
                <a:sym typeface="Poppins"/>
              </a:rPr>
              <a:t>Lexis+, West Law </a:t>
            </a:r>
          </a:p>
          <a:p>
            <a:pPr marL="571500" indent="-571500"/>
            <a:r>
              <a:rPr lang="en-US" sz="1900" dirty="0">
                <a:solidFill>
                  <a:srgbClr val="23325A"/>
                </a:solidFill>
                <a:ea typeface="Poppins"/>
                <a:cs typeface="Poppins"/>
                <a:sym typeface="Poppins"/>
              </a:rPr>
              <a:t>Software</a:t>
            </a:r>
          </a:p>
          <a:p>
            <a:pPr marL="800100" indent="-571500"/>
            <a:endParaRPr lang="en-US" sz="1900" dirty="0">
              <a:solidFill>
                <a:srgbClr val="23325A"/>
              </a:solidFill>
              <a:ea typeface="Poppins"/>
              <a:cs typeface="Poppins"/>
              <a:sym typeface="Poppins"/>
            </a:endParaRPr>
          </a:p>
          <a:p>
            <a:pPr marL="800100" indent="-571500"/>
            <a:endParaRPr lang="en-US" sz="1900" dirty="0">
              <a:solidFill>
                <a:srgbClr val="23325A"/>
              </a:solidFill>
              <a:ea typeface="Poppins"/>
              <a:cs typeface="Poppins"/>
              <a:sym typeface="Poppins"/>
            </a:endParaRPr>
          </a:p>
          <a:p>
            <a:endParaRPr lang="en-US" dirty="0"/>
          </a:p>
        </p:txBody>
      </p:sp>
    </p:spTree>
    <p:extLst>
      <p:ext uri="{BB962C8B-B14F-4D97-AF65-F5344CB8AC3E}">
        <p14:creationId xmlns:p14="http://schemas.microsoft.com/office/powerpoint/2010/main" val="3869142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61C03B6-1C39-F703-4126-4C92E8F82CC9}"/>
              </a:ext>
            </a:extLst>
          </p:cNvPr>
          <p:cNvSpPr>
            <a:spLocks noGrp="1"/>
          </p:cNvSpPr>
          <p:nvPr>
            <p:ph type="title"/>
          </p:nvPr>
        </p:nvSpPr>
        <p:spPr>
          <a:xfrm>
            <a:off x="612648" y="402336"/>
            <a:ext cx="10570464" cy="1088136"/>
          </a:xfrm>
        </p:spPr>
        <p:txBody>
          <a:bodyPr/>
          <a:lstStyle/>
          <a:p>
            <a:r>
              <a:rPr lang="en-US" dirty="0"/>
              <a:t>State authorization network (SAN)</a:t>
            </a:r>
          </a:p>
        </p:txBody>
      </p:sp>
      <p:pic>
        <p:nvPicPr>
          <p:cNvPr id="4" name="Picture Placeholder 4">
            <a:extLst>
              <a:ext uri="{FF2B5EF4-FFF2-40B4-BE49-F238E27FC236}">
                <a16:creationId xmlns:a16="http://schemas.microsoft.com/office/drawing/2014/main" id="{CB645CA6-934F-ACB3-E763-B8CFA04B8C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747622" y="1771561"/>
            <a:ext cx="10300515" cy="4738237"/>
          </a:xfrm>
          <a:noFill/>
        </p:spPr>
      </p:pic>
    </p:spTree>
    <p:extLst>
      <p:ext uri="{BB962C8B-B14F-4D97-AF65-F5344CB8AC3E}">
        <p14:creationId xmlns:p14="http://schemas.microsoft.com/office/powerpoint/2010/main" val="2322806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DA9C-0E25-5E26-C8F1-052667657818}"/>
              </a:ext>
            </a:extLst>
          </p:cNvPr>
          <p:cNvSpPr>
            <a:spLocks noGrp="1"/>
          </p:cNvSpPr>
          <p:nvPr>
            <p:ph type="title"/>
          </p:nvPr>
        </p:nvSpPr>
        <p:spPr>
          <a:xfrm>
            <a:off x="7569582" y="758952"/>
            <a:ext cx="3842130" cy="1143000"/>
          </a:xfrm>
        </p:spPr>
        <p:txBody>
          <a:bodyPr anchor="b">
            <a:normAutofit/>
          </a:bodyPr>
          <a:lstStyle/>
          <a:p>
            <a:r>
              <a:rPr lang="en-US" dirty="0"/>
              <a:t>Institutional Support</a:t>
            </a:r>
          </a:p>
        </p:txBody>
      </p:sp>
      <p:pic>
        <p:nvPicPr>
          <p:cNvPr id="5" name="Content Placeholder 4" descr="Modern office with creative working space.">
            <a:extLst>
              <a:ext uri="{FF2B5EF4-FFF2-40B4-BE49-F238E27FC236}">
                <a16:creationId xmlns:a16="http://schemas.microsoft.com/office/drawing/2014/main" id="{C4EB29CE-4E73-47A9-95E4-8BA0F084B22C}"/>
              </a:ext>
            </a:extLst>
          </p:cNvPr>
          <p:cNvPicPr>
            <a:picLocks noGrp="1" noChangeAspect="1"/>
          </p:cNvPicPr>
          <p:nvPr>
            <p:ph type="pic" sz="quarter" idx="18"/>
          </p:nvPr>
        </p:nvPicPr>
        <p:blipFill>
          <a:blip r:embed="rId3"/>
          <a:srcRect l="15455" r="18016" b="-1"/>
          <a:stretch>
            <a:fillRect/>
          </a:stretch>
        </p:blipFill>
        <p:spPr>
          <a:xfrm>
            <a:off x="-1" y="10"/>
            <a:ext cx="6835155" cy="6857989"/>
          </a:xfrm>
          <a:prstGeom prst="rect">
            <a:avLst/>
          </a:prstGeom>
          <a:noFill/>
        </p:spPr>
      </p:pic>
      <p:sp>
        <p:nvSpPr>
          <p:cNvPr id="4" name="Content Placeholder 3">
            <a:extLst>
              <a:ext uri="{FF2B5EF4-FFF2-40B4-BE49-F238E27FC236}">
                <a16:creationId xmlns:a16="http://schemas.microsoft.com/office/drawing/2014/main" id="{32E8B5EB-FFCC-8CF2-5294-EBBEBF976B2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569582" y="2258568"/>
            <a:ext cx="3700397" cy="3840480"/>
          </a:xfrm>
        </p:spPr>
        <p:txBody>
          <a:bodyPr>
            <a:normAutofit/>
          </a:bodyPr>
          <a:lstStyle/>
          <a:p>
            <a:pPr marL="0" indent="0">
              <a:spcBef>
                <a:spcPts val="2500"/>
              </a:spcBef>
              <a:buFont typeface="Arial" panose="020B0604020202020204" pitchFamily="34" charset="0"/>
              <a:buNone/>
            </a:pPr>
            <a:r>
              <a:rPr lang="en-US" sz="1300" b="1" dirty="0"/>
              <a:t>Primary Compliance Contact</a:t>
            </a:r>
          </a:p>
          <a:p>
            <a:pPr marL="0" indent="0">
              <a:spcBef>
                <a:spcPts val="2500"/>
              </a:spcBef>
              <a:buFont typeface="Arial" panose="020B0604020202020204" pitchFamily="34" charset="0"/>
              <a:buNone/>
            </a:pPr>
            <a:r>
              <a:rPr lang="en-US" sz="1300" b="1" dirty="0"/>
              <a:t>Coordination and Liaison</a:t>
            </a:r>
          </a:p>
          <a:p>
            <a:pPr marL="0" indent="0">
              <a:spcBef>
                <a:spcPts val="2500"/>
              </a:spcBef>
              <a:buFont typeface="Arial" panose="020B0604020202020204" pitchFamily="34" charset="0"/>
              <a:buNone/>
            </a:pPr>
            <a:r>
              <a:rPr lang="en-US" sz="1300" b="1" dirty="0"/>
              <a:t>Accountability </a:t>
            </a:r>
          </a:p>
        </p:txBody>
      </p:sp>
    </p:spTree>
    <p:extLst>
      <p:ext uri="{BB962C8B-B14F-4D97-AF65-F5344CB8AC3E}">
        <p14:creationId xmlns:p14="http://schemas.microsoft.com/office/powerpoint/2010/main" val="2530248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87432-C729-FC01-C365-BAAE57660511}"/>
              </a:ext>
            </a:extLst>
          </p:cNvPr>
          <p:cNvSpPr>
            <a:spLocks noGrp="1"/>
          </p:cNvSpPr>
          <p:nvPr>
            <p:ph type="title"/>
          </p:nvPr>
        </p:nvSpPr>
        <p:spPr/>
        <p:txBody>
          <a:bodyPr/>
          <a:lstStyle/>
          <a:p>
            <a:r>
              <a:rPr lang="en-US" dirty="0"/>
              <a:t>Individualized/Direct Disclosure Checklist</a:t>
            </a:r>
          </a:p>
        </p:txBody>
      </p:sp>
      <p:sp>
        <p:nvSpPr>
          <p:cNvPr id="3" name="Content Placeholder 2">
            <a:extLst>
              <a:ext uri="{FF2B5EF4-FFF2-40B4-BE49-F238E27FC236}">
                <a16:creationId xmlns:a16="http://schemas.microsoft.com/office/drawing/2014/main" id="{3DDB2935-193C-7EF2-23C9-1A4CD7AFD37C}"/>
              </a:ext>
            </a:extLst>
          </p:cNvPr>
          <p:cNvSpPr>
            <a:spLocks noGrp="1"/>
          </p:cNvSpPr>
          <p:nvPr>
            <p:ph idx="1"/>
          </p:nvPr>
        </p:nvSpPr>
        <p:spPr>
          <a:xfrm>
            <a:off x="612648" y="1490473"/>
            <a:ext cx="10570464" cy="5019326"/>
          </a:xfrm>
        </p:spPr>
        <p:txBody>
          <a:bodyPr>
            <a:normAutofit lnSpcReduction="10000"/>
          </a:bodyPr>
          <a:lstStyle/>
          <a:p>
            <a:pPr marL="0" indent="0">
              <a:buNone/>
            </a:pPr>
            <a:r>
              <a:rPr lang="en-US" b="1" dirty="0"/>
              <a:t>Primary Compliance Contact</a:t>
            </a:r>
          </a:p>
          <a:p>
            <a:r>
              <a:rPr lang="en-US" dirty="0"/>
              <a:t>Your institution has designated a primary contact to oversee regulatory adherence and coordination.</a:t>
            </a:r>
          </a:p>
          <a:p>
            <a:pPr lvl="1"/>
            <a:r>
              <a:rPr lang="en-US" dirty="0"/>
              <a:t>The contact has administration’s backing for enforcing the requirement.</a:t>
            </a:r>
          </a:p>
          <a:p>
            <a:pPr lvl="1"/>
            <a:r>
              <a:rPr lang="en-US" dirty="0"/>
              <a:t>The contact has worked with faculty and staff to determine which programs do and do not lead to licensure in all states.</a:t>
            </a:r>
          </a:p>
          <a:p>
            <a:pPr lvl="1"/>
            <a:r>
              <a:rPr lang="en-US" dirty="0"/>
              <a:t>The contact has informed all applicable faculty and staff of the requirement, its importance, and, if necessary, created a “elevator speech” for them to use when communicating to students.</a:t>
            </a:r>
          </a:p>
          <a:p>
            <a:pPr marL="0" indent="0">
              <a:buNone/>
            </a:pPr>
            <a:r>
              <a:rPr lang="en-US" b="1" dirty="0"/>
              <a:t>Coordination and Liaison</a:t>
            </a:r>
          </a:p>
          <a:p>
            <a:r>
              <a:rPr lang="en-US" dirty="0"/>
              <a:t>Coordinates with academic and administrative departments and liaises with external agencies.</a:t>
            </a:r>
          </a:p>
          <a:p>
            <a:r>
              <a:rPr lang="en-US" dirty="0"/>
              <a:t>The contact keeps up with any changes to the regulation and updates faculty and staff of changes as needed</a:t>
            </a:r>
          </a:p>
          <a:p>
            <a:pPr marL="0" indent="0">
              <a:buNone/>
            </a:pPr>
            <a:r>
              <a:rPr lang="en-US" dirty="0"/>
              <a:t>Accountability and Support</a:t>
            </a:r>
          </a:p>
          <a:p>
            <a:r>
              <a:rPr lang="en-US" dirty="0"/>
              <a:t>Faculty and staff have a hard copy of the communication via email to students.</a:t>
            </a:r>
          </a:p>
          <a:p>
            <a:r>
              <a:rPr lang="en-US" dirty="0"/>
              <a:t>The institution has a trigger in its Learning Management System (Canvas, etc.) for preventing students from enrolling if one’s program does not meet the student’s home state’s requirements</a:t>
            </a:r>
          </a:p>
          <a:p>
            <a:r>
              <a:rPr lang="en-US" dirty="0"/>
              <a:t>OR It provides an attestation to the student for completion and  submission prior to enrollment.</a:t>
            </a:r>
          </a:p>
          <a:p>
            <a:endParaRPr lang="en-US" dirty="0"/>
          </a:p>
        </p:txBody>
      </p:sp>
    </p:spTree>
    <p:extLst>
      <p:ext uri="{BB962C8B-B14F-4D97-AF65-F5344CB8AC3E}">
        <p14:creationId xmlns:p14="http://schemas.microsoft.com/office/powerpoint/2010/main" val="372927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2D31-56F0-FA06-ED97-7A7E072309A3}"/>
              </a:ext>
            </a:extLst>
          </p:cNvPr>
          <p:cNvSpPr>
            <a:spLocks noGrp="1"/>
          </p:cNvSpPr>
          <p:nvPr>
            <p:ph type="ctrTitle"/>
          </p:nvPr>
        </p:nvSpPr>
        <p:spPr>
          <a:xfrm>
            <a:off x="992091" y="2514602"/>
            <a:ext cx="6812280" cy="3194302"/>
          </a:xfrm>
        </p:spPr>
        <p:txBody>
          <a:bodyPr anchor="b">
            <a:normAutofit/>
          </a:bodyPr>
          <a:lstStyle/>
          <a:p>
            <a:r>
              <a:rPr lang="en-US" dirty="0"/>
              <a:t>EXAMPLES of Disclosures</a:t>
            </a:r>
          </a:p>
        </p:txBody>
      </p:sp>
    </p:spTree>
    <p:extLst>
      <p:ext uri="{BB962C8B-B14F-4D97-AF65-F5344CB8AC3E}">
        <p14:creationId xmlns:p14="http://schemas.microsoft.com/office/powerpoint/2010/main" val="301901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D239-BA06-8251-C058-54A09F4EDEAB}"/>
              </a:ext>
            </a:extLst>
          </p:cNvPr>
          <p:cNvSpPr>
            <a:spLocks noGrp="1"/>
          </p:cNvSpPr>
          <p:nvPr>
            <p:ph type="title"/>
          </p:nvPr>
        </p:nvSpPr>
        <p:spPr>
          <a:xfrm>
            <a:off x="4782312" y="603504"/>
            <a:ext cx="6464808" cy="1307592"/>
          </a:xfrm>
        </p:spPr>
        <p:txBody>
          <a:bodyPr anchor="b">
            <a:normAutofit/>
          </a:bodyPr>
          <a:lstStyle/>
          <a:p>
            <a:r>
              <a:rPr lang="en-US" dirty="0"/>
              <a:t>Takeaways</a:t>
            </a:r>
          </a:p>
        </p:txBody>
      </p:sp>
      <p:pic>
        <p:nvPicPr>
          <p:cNvPr id="5" name="Content Placeholder 4" descr="Concept of businessman thinking / searching for idea.">
            <a:extLst>
              <a:ext uri="{FF2B5EF4-FFF2-40B4-BE49-F238E27FC236}">
                <a16:creationId xmlns:a16="http://schemas.microsoft.com/office/drawing/2014/main" id="{8D70770D-AE85-4231-AF90-12802FEC6196}"/>
              </a:ext>
            </a:extLst>
          </p:cNvPr>
          <p:cNvPicPr>
            <a:picLocks noGrp="1" noChangeAspect="1"/>
          </p:cNvPicPr>
          <p:nvPr>
            <p:ph type="pic" sz="quarter" idx="18"/>
          </p:nvPr>
        </p:nvPicPr>
        <p:blipFill>
          <a:blip r:embed="rId3"/>
          <a:srcRect l="26759" r="26874" b="1"/>
          <a:stretch>
            <a:fillRect/>
          </a:stretch>
        </p:blipFill>
        <p:spPr>
          <a:xfrm>
            <a:off x="20" y="10"/>
            <a:ext cx="4050772" cy="6857990"/>
          </a:xfrm>
          <a:prstGeom prst="rect">
            <a:avLst/>
          </a:prstGeom>
          <a:noFill/>
        </p:spPr>
      </p:pic>
      <p:sp>
        <p:nvSpPr>
          <p:cNvPr id="4" name="Content Placeholder 3">
            <a:extLst>
              <a:ext uri="{FF2B5EF4-FFF2-40B4-BE49-F238E27FC236}">
                <a16:creationId xmlns:a16="http://schemas.microsoft.com/office/drawing/2014/main" id="{9DDDEB76-326C-2CB3-A0EC-6B673CBB391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95800" y="2258568"/>
            <a:ext cx="6751320" cy="3995928"/>
          </a:xfrm>
        </p:spPr>
        <p:txBody>
          <a:bodyPr>
            <a:normAutofit/>
          </a:bodyPr>
          <a:lstStyle/>
          <a:p>
            <a:r>
              <a:rPr lang="en-US" sz="1600" dirty="0">
                <a:cs typeface="Poppins" panose="00000500000000000000" pitchFamily="2" charset="0"/>
              </a:rPr>
              <a:t>Determine who is responsible for compliance </a:t>
            </a:r>
          </a:p>
          <a:p>
            <a:r>
              <a:rPr lang="en-US" sz="1600" dirty="0">
                <a:cs typeface="Poppins" panose="00000500000000000000" pitchFamily="2" charset="0"/>
              </a:rPr>
              <a:t>Involve faculty; they have the expertise</a:t>
            </a:r>
          </a:p>
          <a:p>
            <a:r>
              <a:rPr lang="en-US" sz="1600" dirty="0">
                <a:cs typeface="Poppins" panose="00000500000000000000" pitchFamily="2" charset="0"/>
              </a:rPr>
              <a:t>Determine which programs do and do not lead to licensure in all states.</a:t>
            </a:r>
          </a:p>
          <a:p>
            <a:r>
              <a:rPr lang="en-US" sz="1600" dirty="0">
                <a:cs typeface="Poppins" panose="00000500000000000000" pitchFamily="2" charset="0"/>
              </a:rPr>
              <a:t>Review program and course descriptions </a:t>
            </a:r>
          </a:p>
          <a:p>
            <a:r>
              <a:rPr lang="en-US" sz="1600" dirty="0">
                <a:cs typeface="Poppins" panose="00000500000000000000" pitchFamily="2" charset="0"/>
              </a:rPr>
              <a:t>Have a single landing page for all disclosures </a:t>
            </a:r>
          </a:p>
          <a:p>
            <a:r>
              <a:rPr lang="en-US" sz="1600" dirty="0">
                <a:cs typeface="Poppins" panose="00000500000000000000" pitchFamily="2" charset="0"/>
              </a:rPr>
              <a:t>Those communicating with prospective and enrolled students should have an “elevator speech” to use. </a:t>
            </a:r>
          </a:p>
          <a:p>
            <a:r>
              <a:rPr lang="en-US" sz="1600" dirty="0">
                <a:cs typeface="Poppins" panose="00000500000000000000" pitchFamily="2" charset="0"/>
              </a:rPr>
              <a:t>Staff need to be trained on what not to say  </a:t>
            </a:r>
          </a:p>
        </p:txBody>
      </p:sp>
    </p:spTree>
    <p:extLst>
      <p:ext uri="{BB962C8B-B14F-4D97-AF65-F5344CB8AC3E}">
        <p14:creationId xmlns:p14="http://schemas.microsoft.com/office/powerpoint/2010/main" val="1868848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1EA6-8550-B6CB-9127-C44529540CA1}"/>
              </a:ext>
            </a:extLst>
          </p:cNvPr>
          <p:cNvSpPr>
            <a:spLocks noGrp="1"/>
          </p:cNvSpPr>
          <p:nvPr>
            <p:ph type="title"/>
          </p:nvPr>
        </p:nvSpPr>
        <p:spPr>
          <a:xfrm>
            <a:off x="612648" y="819477"/>
            <a:ext cx="4617720" cy="1197864"/>
          </a:xfrm>
        </p:spPr>
        <p:txBody>
          <a:bodyPr anchor="t">
            <a:normAutofit/>
          </a:bodyPr>
          <a:lstStyle/>
          <a:p>
            <a:r>
              <a:rPr lang="en-US" dirty="0"/>
              <a:t>AGENDA</a:t>
            </a:r>
          </a:p>
        </p:txBody>
      </p:sp>
      <p:pic>
        <p:nvPicPr>
          <p:cNvPr id="5" name="Content Placeholder 4" descr="Graduation cap on stack of books. 3d illustration">
            <a:extLst>
              <a:ext uri="{FF2B5EF4-FFF2-40B4-BE49-F238E27FC236}">
                <a16:creationId xmlns:a16="http://schemas.microsoft.com/office/drawing/2014/main" id="{BFA2B232-BD6F-4EDD-B079-4F894F0A1B5F}"/>
              </a:ext>
            </a:extLst>
          </p:cNvPr>
          <p:cNvPicPr>
            <a:picLocks noGrp="1" noChangeAspect="1"/>
          </p:cNvPicPr>
          <p:nvPr>
            <p:ph type="pic" sz="quarter" idx="18"/>
          </p:nvPr>
        </p:nvPicPr>
        <p:blipFill>
          <a:blip r:embed="rId3"/>
          <a:srcRect r="33251" b="1"/>
          <a:stretch>
            <a:fillRect/>
          </a:stretch>
        </p:blipFill>
        <p:spPr>
          <a:xfrm>
            <a:off x="950976" y="2148840"/>
            <a:ext cx="3877056" cy="3877056"/>
          </a:xfrm>
          <a:prstGeom prst="rect">
            <a:avLst/>
          </a:prstGeom>
          <a:noFill/>
        </p:spPr>
      </p:pic>
      <p:sp>
        <p:nvSpPr>
          <p:cNvPr id="4" name="Content Placeholder 3">
            <a:extLst>
              <a:ext uri="{FF2B5EF4-FFF2-40B4-BE49-F238E27FC236}">
                <a16:creationId xmlns:a16="http://schemas.microsoft.com/office/drawing/2014/main" id="{C6E57E62-74DB-B34B-F95E-62EE5E5C8A4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30368" y="950976"/>
            <a:ext cx="6199632" cy="5330952"/>
          </a:xfrm>
        </p:spPr>
        <p:txBody>
          <a:bodyPr>
            <a:normAutofit/>
          </a:bodyPr>
          <a:lstStyle/>
          <a:p>
            <a:pPr marL="0" indent="0">
              <a:spcBef>
                <a:spcPts val="2500"/>
              </a:spcBef>
              <a:buFont typeface="Arial" panose="020B0604020202020204" pitchFamily="34" charset="0"/>
              <a:buNone/>
            </a:pPr>
            <a:r>
              <a:rPr lang="en-US" sz="1600" b="1" dirty="0"/>
              <a:t>Key Terms and Concepts</a:t>
            </a:r>
          </a:p>
          <a:p>
            <a:pPr marL="0" lvl="1" indent="0">
              <a:buNone/>
            </a:pPr>
            <a:r>
              <a:rPr lang="en-US" sz="1600" dirty="0"/>
              <a:t>Provide definitions of professional licensure and certification at both the federal level and within the state of Alabama.</a:t>
            </a:r>
          </a:p>
          <a:p>
            <a:pPr marL="0" indent="0">
              <a:spcBef>
                <a:spcPts val="2500"/>
              </a:spcBef>
              <a:buFont typeface="Arial" panose="020B0604020202020204" pitchFamily="34" charset="0"/>
              <a:buNone/>
            </a:pPr>
            <a:r>
              <a:rPr lang="en-US" sz="1600" b="1" dirty="0"/>
              <a:t>Regulatory Overview</a:t>
            </a:r>
          </a:p>
          <a:p>
            <a:pPr marL="0" lvl="1" indent="0">
              <a:buFont typeface="Arial" panose="020B0604020202020204" pitchFamily="34" charset="0"/>
              <a:buNone/>
            </a:pPr>
            <a:r>
              <a:rPr sz="1600" dirty="0"/>
              <a:t>Review of federal and state regulations including Title IV and SARA policies governing educational programs.</a:t>
            </a:r>
            <a:endParaRPr lang="en-US" sz="1600" dirty="0"/>
          </a:p>
          <a:p>
            <a:pPr marL="0" indent="0">
              <a:spcBef>
                <a:spcPts val="2500"/>
              </a:spcBef>
              <a:buFont typeface="Arial" panose="020B0604020202020204" pitchFamily="34" charset="0"/>
              <a:buNone/>
            </a:pPr>
            <a:r>
              <a:rPr lang="en-US" sz="1600" b="1" dirty="0"/>
              <a:t>Resources</a:t>
            </a:r>
          </a:p>
          <a:p>
            <a:pPr marL="0" lvl="1" indent="0">
              <a:buFont typeface="Arial" panose="020B0604020202020204" pitchFamily="34" charset="0"/>
              <a:buNone/>
            </a:pPr>
            <a:r>
              <a:rPr sz="1600" dirty="0"/>
              <a:t>Provide resources for professional licensure compliance support.</a:t>
            </a:r>
          </a:p>
          <a:p>
            <a:pPr marL="0" indent="0">
              <a:spcBef>
                <a:spcPts val="2500"/>
              </a:spcBef>
              <a:buNone/>
            </a:pPr>
            <a:r>
              <a:rPr lang="en-US" sz="1600" b="1" dirty="0"/>
              <a:t>Examples of Disclosures</a:t>
            </a:r>
          </a:p>
          <a:p>
            <a:pPr marL="0" lvl="1" indent="0">
              <a:buNone/>
            </a:pPr>
            <a:r>
              <a:rPr lang="en-US" sz="1600" dirty="0"/>
              <a:t>Institutional examples of general and direct disclosure </a:t>
            </a:r>
            <a:r>
              <a:rPr lang="en-US" sz="1600"/>
              <a:t>requirements.</a:t>
            </a:r>
            <a:endParaRPr lang="en-US" sz="1600" dirty="0"/>
          </a:p>
        </p:txBody>
      </p:sp>
    </p:spTree>
    <p:extLst>
      <p:ext uri="{BB962C8B-B14F-4D97-AF65-F5344CB8AC3E}">
        <p14:creationId xmlns:p14="http://schemas.microsoft.com/office/powerpoint/2010/main" val="2395329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1982-4186-AF02-A12C-1FFB3ABBD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7BA5B-B49D-2792-F407-21B09DC125DA}"/>
              </a:ext>
            </a:extLst>
          </p:cNvPr>
          <p:cNvSpPr>
            <a:spLocks noGrp="1"/>
          </p:cNvSpPr>
          <p:nvPr>
            <p:ph type="ctrTitle"/>
          </p:nvPr>
        </p:nvSpPr>
        <p:spPr>
          <a:xfrm>
            <a:off x="992091" y="2514602"/>
            <a:ext cx="6812280" cy="3194302"/>
          </a:xfrm>
        </p:spPr>
        <p:txBody>
          <a:bodyPr anchor="b">
            <a:normAutofit/>
          </a:bodyPr>
          <a:lstStyle/>
          <a:p>
            <a:r>
              <a:rPr lang="en-US" dirty="0"/>
              <a:t>KEY TERMS and Regulations </a:t>
            </a:r>
          </a:p>
        </p:txBody>
      </p:sp>
    </p:spTree>
    <p:extLst>
      <p:ext uri="{BB962C8B-B14F-4D97-AF65-F5344CB8AC3E}">
        <p14:creationId xmlns:p14="http://schemas.microsoft.com/office/powerpoint/2010/main" val="2428348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4ACAD-2A5E-C088-E948-B90967D43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581A1F-5A71-68BC-A819-77D8388CB1FB}"/>
              </a:ext>
            </a:extLst>
          </p:cNvPr>
          <p:cNvSpPr>
            <a:spLocks noGrp="1"/>
          </p:cNvSpPr>
          <p:nvPr>
            <p:ph type="title"/>
          </p:nvPr>
        </p:nvSpPr>
        <p:spPr>
          <a:xfrm>
            <a:off x="612648" y="819477"/>
            <a:ext cx="4617720" cy="1197864"/>
          </a:xfrm>
        </p:spPr>
        <p:txBody>
          <a:bodyPr anchor="t">
            <a:normAutofit/>
          </a:bodyPr>
          <a:lstStyle/>
          <a:p>
            <a:r>
              <a:rPr lang="en-US" dirty="0"/>
              <a:t>LICENSURE VS Certification </a:t>
            </a:r>
          </a:p>
        </p:txBody>
      </p:sp>
      <p:pic>
        <p:nvPicPr>
          <p:cNvPr id="5" name="Content Placeholder 4" descr="Above view of two business persons filling in paperwork in an office. Cropped shot of business people signing a contract.">
            <a:extLst>
              <a:ext uri="{FF2B5EF4-FFF2-40B4-BE49-F238E27FC236}">
                <a16:creationId xmlns:a16="http://schemas.microsoft.com/office/drawing/2014/main" id="{BF7C0751-09AD-D64A-60FE-08A236A9FE69}"/>
              </a:ext>
            </a:extLst>
          </p:cNvPr>
          <p:cNvPicPr>
            <a:picLocks noGrp="1" noChangeAspect="1"/>
          </p:cNvPicPr>
          <p:nvPr>
            <p:ph type="pic" sz="quarter" idx="18"/>
          </p:nvPr>
        </p:nvPicPr>
        <p:blipFill>
          <a:blip r:embed="rId3"/>
          <a:srcRect l="19161" r="14090" b="1"/>
          <a:stretch>
            <a:fillRect/>
          </a:stretch>
        </p:blipFill>
        <p:spPr>
          <a:xfrm>
            <a:off x="950976" y="2148840"/>
            <a:ext cx="3877056" cy="3877056"/>
          </a:xfrm>
          <a:prstGeom prst="rect">
            <a:avLst/>
          </a:prstGeom>
          <a:noFill/>
        </p:spPr>
      </p:pic>
      <p:sp>
        <p:nvSpPr>
          <p:cNvPr id="4" name="Content Placeholder 3">
            <a:extLst>
              <a:ext uri="{FF2B5EF4-FFF2-40B4-BE49-F238E27FC236}">
                <a16:creationId xmlns:a16="http://schemas.microsoft.com/office/drawing/2014/main" id="{01336063-B087-D60D-5FD9-A9BC3CD89A1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86400" y="457200"/>
            <a:ext cx="6092952" cy="5867400"/>
          </a:xfrm>
        </p:spPr>
        <p:txBody>
          <a:bodyPr>
            <a:normAutofit/>
          </a:bodyPr>
          <a:lstStyle/>
          <a:p>
            <a:pPr marL="0" indent="0">
              <a:spcBef>
                <a:spcPts val="2500"/>
              </a:spcBef>
              <a:buFont typeface="Arial" panose="020B0604020202020204" pitchFamily="34" charset="0"/>
              <a:buNone/>
            </a:pPr>
            <a:r>
              <a:rPr lang="en-US" sz="1600" b="1" dirty="0"/>
              <a:t>Professional Licensure </a:t>
            </a:r>
          </a:p>
          <a:p>
            <a:pPr marL="0" lvl="1" indent="0">
              <a:buNone/>
            </a:pPr>
            <a:r>
              <a:rPr lang="en-US" sz="1600" dirty="0"/>
              <a:t>The term “licensure” generally refers to an official process, administered by a state-level authority, that is required by law in order for an individual to practice a regulated profession.</a:t>
            </a:r>
          </a:p>
          <a:p>
            <a:pPr marL="0" indent="0">
              <a:spcBef>
                <a:spcPts val="2500"/>
              </a:spcBef>
              <a:buFont typeface="Arial" panose="020B0604020202020204" pitchFamily="34" charset="0"/>
              <a:buNone/>
            </a:pPr>
            <a:r>
              <a:rPr lang="en-US" sz="1600" b="1" dirty="0"/>
              <a:t>Certification </a:t>
            </a:r>
          </a:p>
          <a:p>
            <a:pPr marL="0" lvl="1" indent="0">
              <a:buNone/>
            </a:pPr>
            <a:r>
              <a:rPr lang="en-US" sz="1600" dirty="0"/>
              <a:t>The term “certification” generally refers to a function administered by a nongovernmental organization, which is intended to further recognize professional competence based on having met the quality standards of the organization. The prevalence and relevance of certification varies by profession.</a:t>
            </a:r>
          </a:p>
          <a:p>
            <a:pPr marL="0" lvl="1" indent="0">
              <a:buNone/>
            </a:pPr>
            <a:r>
              <a:rPr lang="en-US" sz="1600" b="1" dirty="0">
                <a:sym typeface="Poppins"/>
              </a:rPr>
              <a:t>Source: </a:t>
            </a:r>
            <a:r>
              <a:rPr lang="en-US" sz="1600" dirty="0">
                <a:solidFill>
                  <a:srgbClr val="FFFFFF"/>
                </a:solidFill>
                <a:ea typeface="Poppins"/>
                <a:cs typeface="Poppins"/>
                <a:sym typeface="Poppins"/>
                <a:hlinkClick r:id="rId4"/>
              </a:rPr>
              <a:t>Professional Licensure | U.S. Department of Education</a:t>
            </a:r>
            <a:endParaRPr lang="en-US" sz="1600" dirty="0">
              <a:solidFill>
                <a:srgbClr val="FFFFFF"/>
              </a:solidFill>
              <a:ea typeface="Poppins"/>
              <a:cs typeface="Poppins"/>
              <a:sym typeface="Poppins"/>
            </a:endParaRPr>
          </a:p>
        </p:txBody>
      </p:sp>
    </p:spTree>
    <p:extLst>
      <p:ext uri="{BB962C8B-B14F-4D97-AF65-F5344CB8AC3E}">
        <p14:creationId xmlns:p14="http://schemas.microsoft.com/office/powerpoint/2010/main" val="3967088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47AED-1154-CC76-0268-8EFADB222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A0C3E-8D97-5194-A102-152EC11B3224}"/>
              </a:ext>
            </a:extLst>
          </p:cNvPr>
          <p:cNvSpPr>
            <a:spLocks noGrp="1"/>
          </p:cNvSpPr>
          <p:nvPr>
            <p:ph type="title"/>
          </p:nvPr>
        </p:nvSpPr>
        <p:spPr>
          <a:xfrm>
            <a:off x="612648" y="819477"/>
            <a:ext cx="4617720" cy="1197864"/>
          </a:xfrm>
        </p:spPr>
        <p:txBody>
          <a:bodyPr anchor="t">
            <a:normAutofit/>
          </a:bodyPr>
          <a:lstStyle/>
          <a:p>
            <a:r>
              <a:rPr lang="en-US" dirty="0"/>
              <a:t>ACHE Operating definitions </a:t>
            </a:r>
          </a:p>
        </p:txBody>
      </p:sp>
      <p:pic>
        <p:nvPicPr>
          <p:cNvPr id="5" name="Content Placeholder 4">
            <a:extLst>
              <a:ext uri="{FF2B5EF4-FFF2-40B4-BE49-F238E27FC236}">
                <a16:creationId xmlns:a16="http://schemas.microsoft.com/office/drawing/2014/main" id="{505E4CBF-4866-17E1-6432-13156E9630CE}"/>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1083" b="11083"/>
          <a:stretch/>
        </p:blipFill>
        <p:spPr>
          <a:xfrm>
            <a:off x="950976" y="2148840"/>
            <a:ext cx="3877056" cy="3877056"/>
          </a:xfrm>
          <a:prstGeom prst="rect">
            <a:avLst/>
          </a:prstGeom>
          <a:noFill/>
        </p:spPr>
      </p:pic>
      <p:sp>
        <p:nvSpPr>
          <p:cNvPr id="4" name="Content Placeholder 3">
            <a:extLst>
              <a:ext uri="{FF2B5EF4-FFF2-40B4-BE49-F238E27FC236}">
                <a16:creationId xmlns:a16="http://schemas.microsoft.com/office/drawing/2014/main" id="{7DBF0EFF-1B24-54DA-7350-49CB0807372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4000" y="457200"/>
            <a:ext cx="6324600" cy="5867400"/>
          </a:xfrm>
        </p:spPr>
        <p:txBody>
          <a:bodyPr>
            <a:normAutofit/>
          </a:bodyPr>
          <a:lstStyle/>
          <a:p>
            <a:pPr marL="0" indent="0">
              <a:spcBef>
                <a:spcPts val="2500"/>
              </a:spcBef>
              <a:buFont typeface="Arial" panose="020B0604020202020204" pitchFamily="34" charset="0"/>
              <a:buNone/>
            </a:pPr>
            <a:r>
              <a:rPr lang="en-US" sz="1600" dirty="0"/>
              <a:t>ACHE Operating Definitions </a:t>
            </a:r>
          </a:p>
          <a:p>
            <a:pPr marL="0" lvl="1" indent="0">
              <a:buNone/>
            </a:pPr>
            <a:r>
              <a:rPr lang="en-US" sz="1600" dirty="0"/>
              <a:t>(86) Professional Licensure Program: As defined in federal regulations, an instructional program that is designed to meet educational requirements for a specific professional license or certification that is required for employment in an occupation or is advertised as meeting such requirements</a:t>
            </a:r>
            <a:r>
              <a:rPr sz="1600" dirty="0"/>
              <a:t>.</a:t>
            </a:r>
          </a:p>
          <a:p>
            <a:pPr marL="0" lvl="1" indent="0">
              <a:buNone/>
            </a:pPr>
            <a:endParaRPr lang="en-US" sz="1600" dirty="0"/>
          </a:p>
          <a:p>
            <a:pPr marL="0" lvl="1" indent="0">
              <a:buNone/>
            </a:pPr>
            <a:r>
              <a:rPr lang="en-US" sz="1600" dirty="0"/>
              <a:t>(90) Program that Leads to Professional Educator Certification: A type of professional licensure program at the baccalaureate, master’s, or education specialist level that receives authorization from the Alabama State Board of Education to lead to professional educator certification and is considered an “approved program,” as defined under Alabama Administrative Code §290-3-3-.01. </a:t>
            </a:r>
          </a:p>
          <a:p>
            <a:pPr marL="0" lvl="1" indent="0">
              <a:buNone/>
            </a:pPr>
            <a:r>
              <a:rPr lang="en-US" sz="1600" dirty="0"/>
              <a:t>Source: </a:t>
            </a:r>
            <a:r>
              <a:rPr lang="en-US" sz="1600" dirty="0">
                <a:hlinkClick r:id="rId4"/>
              </a:rPr>
              <a:t>Alabama Legislative Services Agency Administrative Code 300-2-1-.01</a:t>
            </a:r>
            <a:r>
              <a:rPr lang="en-US" sz="1600" dirty="0"/>
              <a:t> </a:t>
            </a:r>
          </a:p>
          <a:p>
            <a:pPr marL="0" lvl="1" indent="0">
              <a:buNone/>
            </a:pPr>
            <a:endParaRPr lang="en-US" dirty="0"/>
          </a:p>
        </p:txBody>
      </p:sp>
    </p:spTree>
    <p:extLst>
      <p:ext uri="{BB962C8B-B14F-4D97-AF65-F5344CB8AC3E}">
        <p14:creationId xmlns:p14="http://schemas.microsoft.com/office/powerpoint/2010/main" val="390243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353A-354B-04BA-41E4-9CDD8B51358A}"/>
              </a:ext>
            </a:extLst>
          </p:cNvPr>
          <p:cNvSpPr>
            <a:spLocks noGrp="1"/>
          </p:cNvSpPr>
          <p:nvPr>
            <p:ph type="title"/>
          </p:nvPr>
        </p:nvSpPr>
        <p:spPr>
          <a:xfrm>
            <a:off x="612648" y="819477"/>
            <a:ext cx="4617720" cy="1197864"/>
          </a:xfrm>
        </p:spPr>
        <p:txBody>
          <a:bodyPr anchor="t">
            <a:normAutofit/>
          </a:bodyPr>
          <a:lstStyle/>
          <a:p>
            <a:r>
              <a:rPr lang="en-US"/>
              <a:t>Key Regulatory Frameworks</a:t>
            </a:r>
          </a:p>
        </p:txBody>
      </p:sp>
      <p:pic>
        <p:nvPicPr>
          <p:cNvPr id="5" name="Content Placeholder 4" descr="Wooden gavel and block resting on a legal pleading.">
            <a:extLst>
              <a:ext uri="{FF2B5EF4-FFF2-40B4-BE49-F238E27FC236}">
                <a16:creationId xmlns:a16="http://schemas.microsoft.com/office/drawing/2014/main" id="{2E9B1995-6C88-4121-A736-0A8C12531F10}"/>
              </a:ext>
            </a:extLst>
          </p:cNvPr>
          <p:cNvPicPr>
            <a:picLocks noGrp="1" noChangeAspect="1"/>
          </p:cNvPicPr>
          <p:nvPr>
            <p:ph type="pic" sz="quarter" idx="18"/>
          </p:nvPr>
        </p:nvPicPr>
        <p:blipFill>
          <a:blip r:embed="rId3"/>
          <a:srcRect l="2569" r="2433" b="2"/>
          <a:stretch>
            <a:fillRect/>
          </a:stretch>
        </p:blipFill>
        <p:spPr>
          <a:xfrm>
            <a:off x="950976" y="2148840"/>
            <a:ext cx="3877056" cy="3877056"/>
          </a:xfrm>
          <a:prstGeom prst="rect">
            <a:avLst/>
          </a:prstGeom>
          <a:noFill/>
        </p:spPr>
      </p:pic>
      <p:sp>
        <p:nvSpPr>
          <p:cNvPr id="4" name="Content Placeholder 3">
            <a:extLst>
              <a:ext uri="{FF2B5EF4-FFF2-40B4-BE49-F238E27FC236}">
                <a16:creationId xmlns:a16="http://schemas.microsoft.com/office/drawing/2014/main" id="{A094E03F-674E-2DC6-5EA7-03565BE155E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30368" y="950976"/>
            <a:ext cx="6199632" cy="5330952"/>
          </a:xfrm>
        </p:spPr>
        <p:txBody>
          <a:bodyPr>
            <a:noAutofit/>
          </a:bodyPr>
          <a:lstStyle/>
          <a:p>
            <a:pPr marL="0" indent="0">
              <a:spcBef>
                <a:spcPts val="2500"/>
              </a:spcBef>
              <a:buFont typeface="Arial" panose="020B0604020202020204" pitchFamily="34" charset="0"/>
              <a:buNone/>
            </a:pPr>
            <a:r>
              <a:rPr lang="en-US" sz="1600" b="1" dirty="0"/>
              <a:t>Federal Regulation Requirements</a:t>
            </a:r>
          </a:p>
          <a:p>
            <a:pPr marL="0" lvl="1" indent="0">
              <a:buFont typeface="Arial" panose="020B0604020202020204" pitchFamily="34" charset="0"/>
              <a:buNone/>
            </a:pPr>
            <a:r>
              <a:rPr sz="1600" dirty="0"/>
              <a:t>Federal regulations mandate disclosures for programs leading to professional licensure, ensuring transparency and compliance.</a:t>
            </a:r>
            <a:endParaRPr lang="en-US" sz="1600" dirty="0"/>
          </a:p>
          <a:p>
            <a:pPr marL="0" indent="0">
              <a:spcBef>
                <a:spcPts val="2500"/>
              </a:spcBef>
              <a:buFont typeface="Arial" panose="020B0604020202020204" pitchFamily="34" charset="0"/>
              <a:buNone/>
            </a:pPr>
            <a:r>
              <a:rPr lang="en-US" sz="1600" b="1" dirty="0"/>
              <a:t>Program Participation Agreement</a:t>
            </a:r>
          </a:p>
          <a:p>
            <a:pPr marL="0" lvl="1" indent="0">
              <a:buFont typeface="Arial" panose="020B0604020202020204" pitchFamily="34" charset="0"/>
              <a:buNone/>
            </a:pPr>
            <a:r>
              <a:rPr sz="1600" dirty="0"/>
              <a:t>Certification procedures under 34 CFR 668.14(b)(32) guide institutions in maintaining eligibility for federal programs.</a:t>
            </a:r>
            <a:endParaRPr lang="en-US" sz="1600" dirty="0"/>
          </a:p>
          <a:p>
            <a:pPr marL="0" indent="0">
              <a:spcBef>
                <a:spcPts val="2500"/>
              </a:spcBef>
              <a:buFont typeface="Arial" panose="020B0604020202020204" pitchFamily="34" charset="0"/>
              <a:buNone/>
            </a:pPr>
            <a:r>
              <a:rPr lang="en-US" sz="1600" b="1" dirty="0"/>
              <a:t>State-Level Education Regulations</a:t>
            </a:r>
          </a:p>
          <a:p>
            <a:pPr marL="0" lvl="1" indent="0">
              <a:buFont typeface="Arial" panose="020B0604020202020204" pitchFamily="34" charset="0"/>
              <a:buNone/>
            </a:pPr>
            <a:r>
              <a:rPr sz="1600" dirty="0"/>
              <a:t>State rules, like Alabama's nursing education standards, set specific requirements for distance education programs.</a:t>
            </a:r>
            <a:endParaRPr lang="en-US" sz="1600" dirty="0"/>
          </a:p>
          <a:p>
            <a:pPr marL="0" indent="0">
              <a:spcBef>
                <a:spcPts val="2500"/>
              </a:spcBef>
              <a:buFont typeface="Arial" panose="020B0604020202020204" pitchFamily="34" charset="0"/>
              <a:buNone/>
            </a:pPr>
            <a:r>
              <a:rPr lang="en-US" sz="1600" b="1" dirty="0"/>
              <a:t>Interstate Distance Education Framework</a:t>
            </a:r>
          </a:p>
          <a:p>
            <a:pPr marL="0" lvl="1" indent="0">
              <a:buFont typeface="Arial" panose="020B0604020202020204" pitchFamily="34" charset="0"/>
              <a:buNone/>
            </a:pPr>
            <a:r>
              <a:rPr sz="1600" dirty="0"/>
              <a:t>SARA facilitates interstate distance education but does not substitute state professional licensure mandates.</a:t>
            </a:r>
            <a:endParaRPr lang="en-US" sz="1600" dirty="0"/>
          </a:p>
        </p:txBody>
      </p:sp>
    </p:spTree>
    <p:extLst>
      <p:ext uri="{BB962C8B-B14F-4D97-AF65-F5344CB8AC3E}">
        <p14:creationId xmlns:p14="http://schemas.microsoft.com/office/powerpoint/2010/main" val="1554936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6C2DA-C68F-6234-5133-3CCCA3266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082D8-0B52-26BD-291A-47D8D6E6C0E4}"/>
              </a:ext>
            </a:extLst>
          </p:cNvPr>
          <p:cNvSpPr>
            <a:spLocks noGrp="1"/>
          </p:cNvSpPr>
          <p:nvPr>
            <p:ph type="title"/>
          </p:nvPr>
        </p:nvSpPr>
        <p:spPr>
          <a:xfrm>
            <a:off x="457200" y="3995928"/>
            <a:ext cx="3127248" cy="2093976"/>
          </a:xfrm>
        </p:spPr>
        <p:txBody>
          <a:bodyPr anchor="ctr">
            <a:normAutofit/>
          </a:bodyPr>
          <a:lstStyle/>
          <a:p>
            <a:pPr>
              <a:lnSpc>
                <a:spcPct val="110000"/>
              </a:lnSpc>
            </a:pPr>
            <a:r>
              <a:rPr lang="en-US" sz="1600"/>
              <a:t>Federal Regulations 668.43(a)(5)(v) and 668.43(c) (Effective July 1, 2020)</a:t>
            </a:r>
            <a:br>
              <a:rPr lang="en-US" sz="1600"/>
            </a:br>
            <a:br>
              <a:rPr lang="en-US" sz="1600"/>
            </a:br>
            <a:endParaRPr lang="en-US" sz="1600"/>
          </a:p>
        </p:txBody>
      </p:sp>
      <p:pic>
        <p:nvPicPr>
          <p:cNvPr id="7" name="Picture Placeholder 6" descr="Hand pointing to globe">
            <a:extLst>
              <a:ext uri="{FF2B5EF4-FFF2-40B4-BE49-F238E27FC236}">
                <a16:creationId xmlns:a16="http://schemas.microsoft.com/office/drawing/2014/main" id="{72E5D3D7-0117-3808-4CF9-3C2CAECE0058}"/>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2153" r="22153"/>
          <a:stretch>
            <a:fillRect/>
          </a:stretch>
        </p:blipFill>
        <p:spPr>
          <a:xfrm>
            <a:off x="649288" y="814388"/>
            <a:ext cx="2752725" cy="2751137"/>
          </a:xfrm>
        </p:spPr>
      </p:pic>
      <p:sp>
        <p:nvSpPr>
          <p:cNvPr id="4" name="Content Placeholder 3">
            <a:extLst>
              <a:ext uri="{FF2B5EF4-FFF2-40B4-BE49-F238E27FC236}">
                <a16:creationId xmlns:a16="http://schemas.microsoft.com/office/drawing/2014/main" id="{7F30ADB2-6FF3-34A2-D9CB-946B6B4A4566}"/>
              </a:ext>
            </a:extLst>
          </p:cNvPr>
          <p:cNvSpPr>
            <a:spLocks noGrp="1"/>
          </p:cNvSpPr>
          <p:nvPr>
            <p:ph sz="quarter" idx="14"/>
          </p:nvPr>
        </p:nvSpPr>
        <p:spPr>
          <a:xfrm>
            <a:off x="4782312" y="758952"/>
            <a:ext cx="6382512" cy="5330952"/>
          </a:xfrm>
        </p:spPr>
        <p:txBody>
          <a:bodyPr anchor="ctr">
            <a:normAutofit/>
          </a:bodyPr>
          <a:lstStyle/>
          <a:p>
            <a:pPr marL="0" indent="0">
              <a:buNone/>
            </a:pPr>
            <a:r>
              <a:rPr lang="en-US" sz="1800" dirty="0"/>
              <a:t>For consumer protection, 34 CFR 668.43 as amended requires Title IV institutions to identify which of their academic programs (whether online, hybrid, or face-to-face) are designed to fulfill the educational requirements for a professional license or certification that is a gateway for entry into a specific occupational field. For each academic program that falls within this category, institutions must develop two kinds of disclosures related to professional licensure or certification:</a:t>
            </a:r>
          </a:p>
          <a:p>
            <a:endParaRPr lang="en-US" sz="1800" dirty="0"/>
          </a:p>
          <a:p>
            <a:pPr marL="457200" indent="-457200"/>
            <a:r>
              <a:rPr lang="en-US" sz="1800" dirty="0"/>
              <a:t>General Disclosure (34 CFR 668.43 (a)(5)(v)</a:t>
            </a:r>
          </a:p>
          <a:p>
            <a:pPr marL="457200" indent="-457200"/>
            <a:r>
              <a:rPr lang="en-US" sz="1800" dirty="0"/>
              <a:t>Direct Disclosure (34 CFR 668.43 (c)(1) et seq.</a:t>
            </a:r>
          </a:p>
        </p:txBody>
      </p:sp>
    </p:spTree>
    <p:extLst>
      <p:ext uri="{BB962C8B-B14F-4D97-AF65-F5344CB8AC3E}">
        <p14:creationId xmlns:p14="http://schemas.microsoft.com/office/powerpoint/2010/main" val="429205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175669D-0A17-34F9-BE42-32A660657BB9}"/>
              </a:ext>
            </a:extLst>
          </p:cNvPr>
          <p:cNvSpPr>
            <a:spLocks noGrp="1"/>
          </p:cNvSpPr>
          <p:nvPr>
            <p:ph type="title"/>
          </p:nvPr>
        </p:nvSpPr>
        <p:spPr>
          <a:xfrm>
            <a:off x="612648" y="402336"/>
            <a:ext cx="10570464" cy="1088136"/>
          </a:xfrm>
        </p:spPr>
        <p:txBody>
          <a:bodyPr>
            <a:normAutofit fontScale="90000"/>
          </a:bodyPr>
          <a:lstStyle/>
          <a:p>
            <a:r>
              <a:rPr lang="en-US" dirty="0"/>
              <a:t>Federal Regulations 668.43(a)(5)(v) and 668.43(c) (Effective July 1, 2020)</a:t>
            </a:r>
            <a:br>
              <a:rPr lang="en-US" dirty="0"/>
            </a:br>
            <a:endParaRPr lang="en-US" dirty="0"/>
          </a:p>
        </p:txBody>
      </p:sp>
      <p:sp>
        <p:nvSpPr>
          <p:cNvPr id="14" name="Content Placeholder 2">
            <a:extLst>
              <a:ext uri="{FF2B5EF4-FFF2-40B4-BE49-F238E27FC236}">
                <a16:creationId xmlns:a16="http://schemas.microsoft.com/office/drawing/2014/main" id="{7B1582E6-AED5-0D43-C49A-217B04C8C6F9}"/>
              </a:ext>
            </a:extLst>
          </p:cNvPr>
          <p:cNvSpPr>
            <a:spLocks noGrp="1"/>
          </p:cNvSpPr>
          <p:nvPr>
            <p:ph idx="1"/>
          </p:nvPr>
        </p:nvSpPr>
        <p:spPr>
          <a:xfrm>
            <a:off x="612648" y="1771561"/>
            <a:ext cx="10570464" cy="4738237"/>
          </a:xfrm>
        </p:spPr>
        <p:txBody>
          <a:bodyPr/>
          <a:lstStyle/>
          <a:p>
            <a:pPr marL="0" indent="0">
              <a:buNone/>
            </a:pPr>
            <a:r>
              <a:rPr lang="en-US" sz="2000" b="1" dirty="0">
                <a:ea typeface="Poppins"/>
                <a:cs typeface="Poppins"/>
                <a:sym typeface="Poppins"/>
              </a:rPr>
              <a:t>General Disclosures</a:t>
            </a:r>
          </a:p>
          <a:p>
            <a:endParaRPr lang="en-US" sz="1800" b="1" dirty="0">
              <a:ea typeface="Poppins"/>
              <a:cs typeface="Poppins"/>
              <a:sym typeface="Poppins"/>
            </a:endParaRPr>
          </a:p>
          <a:p>
            <a:r>
              <a:rPr lang="en-US" sz="1800" dirty="0">
                <a:ea typeface="Poppins"/>
                <a:cs typeface="Poppins"/>
                <a:sym typeface="Poppins"/>
              </a:rPr>
              <a:t>General disclosures entail posting information in a public place, such as on your website or in your catalog, and must include state-by-state determinations of whether the program fulfills educational requirements for licensure or certification in that state. ACHE has developed a template that institutions may adopt to comply with this federal requirement: </a:t>
            </a:r>
            <a:r>
              <a:rPr lang="en-US" sz="1800" dirty="0">
                <a:solidFill>
                  <a:srgbClr val="23325A"/>
                </a:solidFill>
                <a:ea typeface="Poppins"/>
                <a:cs typeface="Poppins"/>
                <a:sym typeface="Poppins"/>
                <a:hlinkClick r:id="rId2"/>
              </a:rPr>
              <a:t>public disclosure template</a:t>
            </a:r>
            <a:endParaRPr lang="en-US" sz="1800" dirty="0">
              <a:solidFill>
                <a:srgbClr val="23325A"/>
              </a:solidFill>
              <a:ea typeface="Poppins"/>
              <a:cs typeface="Poppins"/>
              <a:sym typeface="Poppins"/>
            </a:endParaRPr>
          </a:p>
          <a:p>
            <a:endParaRPr lang="en-US" dirty="0"/>
          </a:p>
        </p:txBody>
      </p:sp>
    </p:spTree>
    <p:extLst>
      <p:ext uri="{BB962C8B-B14F-4D97-AF65-F5344CB8AC3E}">
        <p14:creationId xmlns:p14="http://schemas.microsoft.com/office/powerpoint/2010/main" val="1620910004"/>
      </p:ext>
    </p:extLst>
  </p:cSld>
  <p:clrMapOvr>
    <a:masterClrMapping/>
  </p:clrMapOvr>
</p:sld>
</file>

<file path=ppt/theme/theme1.xml><?xml version="1.0" encoding="utf-8"?>
<a:theme xmlns:a="http://schemas.openxmlformats.org/drawingml/2006/main" name="Portal">
  <a:themeElements>
    <a:clrScheme name="Portal">
      <a:dk1>
        <a:sysClr val="windowText" lastClr="000000"/>
      </a:dk1>
      <a:lt1>
        <a:sysClr val="window" lastClr="FFFFFF"/>
      </a:lt1>
      <a:dk2>
        <a:srgbClr val="051618"/>
      </a:dk2>
      <a:lt2>
        <a:srgbClr val="EEEEE7"/>
      </a:lt2>
      <a:accent1>
        <a:srgbClr val="2E744E"/>
      </a:accent1>
      <a:accent2>
        <a:srgbClr val="64924A"/>
      </a:accent2>
      <a:accent3>
        <a:srgbClr val="A9A747"/>
      </a:accent3>
      <a:accent4>
        <a:srgbClr val="20758C"/>
      </a:accent4>
      <a:accent5>
        <a:srgbClr val="23958F"/>
      </a:accent5>
      <a:accent6>
        <a:srgbClr val="E48754"/>
      </a:accent6>
      <a:hlink>
        <a:srgbClr val="64924A"/>
      </a:hlink>
      <a:folHlink>
        <a:srgbClr val="23958F"/>
      </a:folHlink>
    </a:clrScheme>
    <a:fontScheme name="Portal">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rtal" id="{0ABBBF5E-3148-4678-B376-37E3B053AF96}" vid="{A0700DDD-AFAF-45FE-A421-C7B91699B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E183944-B4A3-408F-84AF-B39A80239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98A4A3-E691-488B-80DD-C39460F0CA79}">
  <ds:schemaRefs>
    <ds:schemaRef ds:uri="http://schemas.microsoft.com/sharepoint/v3/contenttype/forms"/>
  </ds:schemaRefs>
</ds:datastoreItem>
</file>

<file path=customXml/itemProps3.xml><?xml version="1.0" encoding="utf-8"?>
<ds:datastoreItem xmlns:ds="http://schemas.openxmlformats.org/officeDocument/2006/customXml" ds:itemID="{8230244F-B41E-4EF0-A264-C4482E5B071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1297</TotalTime>
  <Words>2671</Words>
  <Application>Microsoft Office PowerPoint</Application>
  <PresentationFormat>Widescreen</PresentationFormat>
  <Paragraphs>181</Paragraphs>
  <Slides>25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Poppins</vt:lpstr>
      <vt:lpstr>Trade Gothic Next Cond</vt:lpstr>
      <vt:lpstr>Trade Gothic Next Light</vt:lpstr>
      <vt:lpstr>Portal</vt:lpstr>
      <vt:lpstr>Professional Licensure Disclosure</vt:lpstr>
      <vt:lpstr>Introduction</vt:lpstr>
      <vt:lpstr>AGENDA</vt:lpstr>
      <vt:lpstr>KEY TERMS and Regulations </vt:lpstr>
      <vt:lpstr>LICENSURE VS Certification </vt:lpstr>
      <vt:lpstr>ACHE Operating definitions </vt:lpstr>
      <vt:lpstr>Key Regulatory Frameworks</vt:lpstr>
      <vt:lpstr>Federal Regulations 668.43(a)(5)(v) and 668.43(c) (Effective July 1, 2020)  </vt:lpstr>
      <vt:lpstr>Federal Regulations 668.43(a)(5)(v) and 668.43(c) (Effective July 1, 2020) </vt:lpstr>
      <vt:lpstr>Federal Regulations 668.43(a)(5)(v) and 668.43(c) (Effective July 1, 2020)</vt:lpstr>
      <vt:lpstr>Federal Regulations 668.43(a)(5)(v) and 668.43(c) (Effective July 1, 2020)</vt:lpstr>
      <vt:lpstr>Federal Regulations: Certification Procedures (Title IV) – 34 CFR 668.14(b)(32) (Effective July 1, 2024) </vt:lpstr>
      <vt:lpstr>Program Participation Agreement (PPA) </vt:lpstr>
      <vt:lpstr>SARA Policy </vt:lpstr>
      <vt:lpstr>Resources</vt:lpstr>
      <vt:lpstr>Support Tools and Guides</vt:lpstr>
      <vt:lpstr>SARA Professional licensure directory</vt:lpstr>
      <vt:lpstr>Resources on sara website</vt:lpstr>
      <vt:lpstr>US Department of Education  Resources</vt:lpstr>
      <vt:lpstr>Other resources</vt:lpstr>
      <vt:lpstr>State authorization network (SAN)</vt:lpstr>
      <vt:lpstr>Institutional Support</vt:lpstr>
      <vt:lpstr>Individualized/Direct Disclosure Checklist</vt:lpstr>
      <vt:lpstr>EXAMPLES of Disclosures</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 Leonard</dc:creator>
  <cp:lastModifiedBy>Ron Leonard</cp:lastModifiedBy>
  <cp:revision>41</cp:revision>
  <dcterms:created xsi:type="dcterms:W3CDTF">2025-08-21T17:42:37Z</dcterms:created>
  <dcterms:modified xsi:type="dcterms:W3CDTF">2025-11-06T19:18:19Z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